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753600" cy="7315200"/>
  <p:notesSz cx="6858000" cy="9144000"/>
  <p:embeddedFontLst>
    <p:embeddedFont>
      <p:font typeface="Inter Bold" panose="020B0604020202020204" charset="0"/>
      <p:regular r:id="rId7"/>
    </p:embeddedFont>
    <p:embeddedFont>
      <p:font typeface="Magz" panose="02000503000000000000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17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C0516-0EB0-4BBE-A936-076F9D254854}" type="datetimeFigureOut">
              <a:rPr lang="fr-FR" smtClean="0"/>
              <a:t>12/08/2025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95A58-42D2-4593-BB44-CF2954D7C6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7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4C93-61F2-4A70-AF38-4731D61653CE}" type="datetime1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B0439-E84F-4FD1-9CB2-3964B18B841B}" type="datetime1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94657-CD20-4DB4-9510-B423DAE60E4C}" type="datetime1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9413-A3CF-4054-AA06-2522D8AD6172}" type="datetime1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61F-E2B1-4B1F-B84D-D0BFAF1086F4}" type="datetime1">
              <a:rPr lang="en-US" smtClean="0"/>
              <a:t>8/12/2025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4A59-445B-42CC-A662-B45DB93E8174}" type="datetime1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6B69-BDFA-4452-A03F-E5DE3AF14098}" type="datetime1">
              <a:rPr lang="en-US" smtClean="0"/>
              <a:t>8/12/2025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D132-6EBF-4034-A0E7-336292824F1F}" type="datetime1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1EC2-719C-4B4F-8A97-8DAEECFE8199}" type="datetime1">
              <a:rPr lang="en-US" smtClean="0"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C15-EED5-4A5F-B21C-FA2C460C1542}" type="datetime1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7D4D2-7176-401A-9C46-57CF54A2C0B7}" type="datetime1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www.mimiclass.fr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DB978-B0B5-4579-845E-D82982A06759}" type="datetime1">
              <a:rPr lang="en-US" smtClean="0"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www.mimiclass.fr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miclass.f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miclass.fr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miclass.fr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miclass.fr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dirty="0"/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76653" y="951989"/>
          <a:ext cx="1182125" cy="6220112"/>
        </p:xfrm>
        <a:graphic>
          <a:graphicData uri="http://schemas.openxmlformats.org/drawingml/2006/table">
            <a:tbl>
              <a:tblPr/>
              <a:tblGrid>
                <a:gridCol w="118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200" b="1">
                          <a:solidFill>
                            <a:srgbClr val="000000">
                              <a:alpha val="60000"/>
                            </a:srgbClr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ALICE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623288" y="951989"/>
            <a:ext cx="346780" cy="319084"/>
            <a:chOff x="0" y="0"/>
            <a:chExt cx="812800" cy="7478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12395" y="951989"/>
            <a:ext cx="346780" cy="319084"/>
            <a:chOff x="0" y="0"/>
            <a:chExt cx="812800" cy="7478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97275" y="951989"/>
            <a:ext cx="346780" cy="319084"/>
            <a:chOff x="0" y="0"/>
            <a:chExt cx="812800" cy="7478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801552" y="951989"/>
            <a:ext cx="346780" cy="319084"/>
            <a:chOff x="0" y="0"/>
            <a:chExt cx="812800" cy="74788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223867" y="951989"/>
            <a:ext cx="325790" cy="319084"/>
            <a:chOff x="0" y="0"/>
            <a:chExt cx="763603" cy="74788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595172" y="951989"/>
            <a:ext cx="346780" cy="319084"/>
            <a:chOff x="0" y="0"/>
            <a:chExt cx="812800" cy="7478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984280" y="951989"/>
            <a:ext cx="346780" cy="319084"/>
            <a:chOff x="0" y="0"/>
            <a:chExt cx="812800" cy="74788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369160" y="951989"/>
            <a:ext cx="346780" cy="319084"/>
            <a:chOff x="0" y="0"/>
            <a:chExt cx="812800" cy="74788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773437" y="951989"/>
            <a:ext cx="346780" cy="319084"/>
            <a:chOff x="0" y="0"/>
            <a:chExt cx="812800" cy="7478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195752" y="951989"/>
            <a:ext cx="325790" cy="319084"/>
            <a:chOff x="0" y="0"/>
            <a:chExt cx="763603" cy="7478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578692" y="951989"/>
            <a:ext cx="346780" cy="319084"/>
            <a:chOff x="0" y="0"/>
            <a:chExt cx="812800" cy="74788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967800" y="951989"/>
            <a:ext cx="346780" cy="319084"/>
            <a:chOff x="0" y="0"/>
            <a:chExt cx="812800" cy="74788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352679" y="951989"/>
            <a:ext cx="346780" cy="319084"/>
            <a:chOff x="0" y="0"/>
            <a:chExt cx="812800" cy="74788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756957" y="951989"/>
            <a:ext cx="346780" cy="319084"/>
            <a:chOff x="0" y="0"/>
            <a:chExt cx="812800" cy="74788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179272" y="951989"/>
            <a:ext cx="325790" cy="319084"/>
            <a:chOff x="0" y="0"/>
            <a:chExt cx="763603" cy="74788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550577" y="951989"/>
            <a:ext cx="346780" cy="319084"/>
            <a:chOff x="0" y="0"/>
            <a:chExt cx="812800" cy="74788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7939684" y="951989"/>
            <a:ext cx="346780" cy="319084"/>
            <a:chOff x="0" y="0"/>
            <a:chExt cx="812800" cy="74788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324564" y="951989"/>
            <a:ext cx="346780" cy="319084"/>
            <a:chOff x="0" y="0"/>
            <a:chExt cx="812800" cy="74788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728842" y="951989"/>
            <a:ext cx="346780" cy="319084"/>
            <a:chOff x="0" y="0"/>
            <a:chExt cx="812800" cy="74788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151157" y="951989"/>
            <a:ext cx="325790" cy="319084"/>
            <a:chOff x="0" y="0"/>
            <a:chExt cx="763603" cy="747886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623288" y="1345055"/>
            <a:ext cx="346780" cy="319084"/>
            <a:chOff x="0" y="0"/>
            <a:chExt cx="812800" cy="74788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2012395" y="1345055"/>
            <a:ext cx="346780" cy="319084"/>
            <a:chOff x="0" y="0"/>
            <a:chExt cx="812800" cy="74788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2397275" y="1345055"/>
            <a:ext cx="346780" cy="319084"/>
            <a:chOff x="0" y="0"/>
            <a:chExt cx="812800" cy="747886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2801552" y="1345055"/>
            <a:ext cx="346780" cy="319084"/>
            <a:chOff x="0" y="0"/>
            <a:chExt cx="812800" cy="747886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3223867" y="1345055"/>
            <a:ext cx="325790" cy="319084"/>
            <a:chOff x="0" y="0"/>
            <a:chExt cx="763603" cy="747886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3595172" y="1345055"/>
            <a:ext cx="346780" cy="319084"/>
            <a:chOff x="0" y="0"/>
            <a:chExt cx="812800" cy="747886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3984280" y="1345055"/>
            <a:ext cx="346780" cy="319084"/>
            <a:chOff x="0" y="0"/>
            <a:chExt cx="812800" cy="747886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4369160" y="1345055"/>
            <a:ext cx="346780" cy="319084"/>
            <a:chOff x="0" y="0"/>
            <a:chExt cx="812800" cy="747886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4773437" y="1345055"/>
            <a:ext cx="346780" cy="319084"/>
            <a:chOff x="0" y="0"/>
            <a:chExt cx="812800" cy="747886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5195752" y="1345055"/>
            <a:ext cx="325790" cy="319084"/>
            <a:chOff x="0" y="0"/>
            <a:chExt cx="763603" cy="74788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5578692" y="1345055"/>
            <a:ext cx="346780" cy="319084"/>
            <a:chOff x="0" y="0"/>
            <a:chExt cx="812800" cy="747886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6" name="TextBox 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5967800" y="1345055"/>
            <a:ext cx="346780" cy="319084"/>
            <a:chOff x="0" y="0"/>
            <a:chExt cx="812800" cy="747886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9" name="TextBox 9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6352679" y="1345055"/>
            <a:ext cx="346780" cy="319084"/>
            <a:chOff x="0" y="0"/>
            <a:chExt cx="812800" cy="747886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2" name="TextBox 1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6756957" y="1345055"/>
            <a:ext cx="346780" cy="319084"/>
            <a:chOff x="0" y="0"/>
            <a:chExt cx="812800" cy="747886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5" name="TextBox 1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7179272" y="1345055"/>
            <a:ext cx="325790" cy="319084"/>
            <a:chOff x="0" y="0"/>
            <a:chExt cx="763603" cy="747886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7550577" y="1345055"/>
            <a:ext cx="346780" cy="319084"/>
            <a:chOff x="0" y="0"/>
            <a:chExt cx="812800" cy="747886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1" name="TextBox 1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7939684" y="1345055"/>
            <a:ext cx="346780" cy="319084"/>
            <a:chOff x="0" y="0"/>
            <a:chExt cx="812800" cy="747886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8324564" y="1345055"/>
            <a:ext cx="346780" cy="319084"/>
            <a:chOff x="0" y="0"/>
            <a:chExt cx="812800" cy="747886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7" name="TextBox 1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8728842" y="1345055"/>
            <a:ext cx="346780" cy="319084"/>
            <a:chOff x="0" y="0"/>
            <a:chExt cx="812800" cy="747886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0" name="TextBox 1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9151157" y="1345055"/>
            <a:ext cx="325790" cy="319084"/>
            <a:chOff x="0" y="0"/>
            <a:chExt cx="763603" cy="747886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3" name="TextBox 12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1623288" y="1737702"/>
            <a:ext cx="346780" cy="319084"/>
            <a:chOff x="0" y="0"/>
            <a:chExt cx="812800" cy="747886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6" name="TextBox 1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2012395" y="1737702"/>
            <a:ext cx="346780" cy="319084"/>
            <a:chOff x="0" y="0"/>
            <a:chExt cx="812800" cy="747886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9" name="TextBox 12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2397275" y="1737702"/>
            <a:ext cx="346780" cy="319084"/>
            <a:chOff x="0" y="0"/>
            <a:chExt cx="812800" cy="747886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2" name="TextBox 1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2801552" y="1737702"/>
            <a:ext cx="346780" cy="319084"/>
            <a:chOff x="0" y="0"/>
            <a:chExt cx="812800" cy="747886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5" name="TextBox 1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3223867" y="1737702"/>
            <a:ext cx="325790" cy="319084"/>
            <a:chOff x="0" y="0"/>
            <a:chExt cx="763603" cy="747886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8" name="TextBox 13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3595172" y="1737702"/>
            <a:ext cx="346780" cy="319084"/>
            <a:chOff x="0" y="0"/>
            <a:chExt cx="812800" cy="747886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1" name="TextBox 1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3984280" y="1737702"/>
            <a:ext cx="346780" cy="319084"/>
            <a:chOff x="0" y="0"/>
            <a:chExt cx="812800" cy="747886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4" name="TextBox 14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4369160" y="1737702"/>
            <a:ext cx="346780" cy="319084"/>
            <a:chOff x="0" y="0"/>
            <a:chExt cx="812800" cy="747886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7" name="TextBox 1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4773437" y="1737702"/>
            <a:ext cx="346780" cy="319084"/>
            <a:chOff x="0" y="0"/>
            <a:chExt cx="812800" cy="747886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0" name="TextBox 1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5195752" y="1737702"/>
            <a:ext cx="325790" cy="319084"/>
            <a:chOff x="0" y="0"/>
            <a:chExt cx="763603" cy="747886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3" name="TextBox 15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5578692" y="1737702"/>
            <a:ext cx="346780" cy="319084"/>
            <a:chOff x="0" y="0"/>
            <a:chExt cx="812800" cy="747886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6" name="TextBox 1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5967800" y="1737702"/>
            <a:ext cx="346780" cy="319084"/>
            <a:chOff x="0" y="0"/>
            <a:chExt cx="812800" cy="747886"/>
          </a:xfrm>
        </p:grpSpPr>
        <p:sp>
          <p:nvSpPr>
            <p:cNvPr id="158" name="Freeform 15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9" name="TextBox 15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0" name="Group 160"/>
          <p:cNvGrpSpPr/>
          <p:nvPr/>
        </p:nvGrpSpPr>
        <p:grpSpPr>
          <a:xfrm>
            <a:off x="6352679" y="1737702"/>
            <a:ext cx="346780" cy="319084"/>
            <a:chOff x="0" y="0"/>
            <a:chExt cx="812800" cy="747886"/>
          </a:xfrm>
        </p:grpSpPr>
        <p:sp>
          <p:nvSpPr>
            <p:cNvPr id="161" name="Freeform 1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2" name="TextBox 1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3" name="Group 163"/>
          <p:cNvGrpSpPr/>
          <p:nvPr/>
        </p:nvGrpSpPr>
        <p:grpSpPr>
          <a:xfrm>
            <a:off x="6756957" y="1737702"/>
            <a:ext cx="346780" cy="319084"/>
            <a:chOff x="0" y="0"/>
            <a:chExt cx="812800" cy="747886"/>
          </a:xfrm>
        </p:grpSpPr>
        <p:sp>
          <p:nvSpPr>
            <p:cNvPr id="164" name="Freeform 1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5" name="TextBox 1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6" name="Group 166"/>
          <p:cNvGrpSpPr/>
          <p:nvPr/>
        </p:nvGrpSpPr>
        <p:grpSpPr>
          <a:xfrm>
            <a:off x="7179272" y="1737702"/>
            <a:ext cx="325790" cy="319084"/>
            <a:chOff x="0" y="0"/>
            <a:chExt cx="763603" cy="747886"/>
          </a:xfrm>
        </p:grpSpPr>
        <p:sp>
          <p:nvSpPr>
            <p:cNvPr id="167" name="Freeform 16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8" name="TextBox 16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9" name="Group 169"/>
          <p:cNvGrpSpPr/>
          <p:nvPr/>
        </p:nvGrpSpPr>
        <p:grpSpPr>
          <a:xfrm>
            <a:off x="7550577" y="1737702"/>
            <a:ext cx="346780" cy="319084"/>
            <a:chOff x="0" y="0"/>
            <a:chExt cx="812800" cy="747886"/>
          </a:xfrm>
        </p:grpSpPr>
        <p:sp>
          <p:nvSpPr>
            <p:cNvPr id="170" name="Freeform 1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1" name="TextBox 1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2" name="Group 172"/>
          <p:cNvGrpSpPr/>
          <p:nvPr/>
        </p:nvGrpSpPr>
        <p:grpSpPr>
          <a:xfrm>
            <a:off x="7939684" y="1737702"/>
            <a:ext cx="346780" cy="319084"/>
            <a:chOff x="0" y="0"/>
            <a:chExt cx="812800" cy="747886"/>
          </a:xfrm>
        </p:grpSpPr>
        <p:sp>
          <p:nvSpPr>
            <p:cNvPr id="173" name="Freeform 17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4" name="TextBox 17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5" name="Group 175"/>
          <p:cNvGrpSpPr/>
          <p:nvPr/>
        </p:nvGrpSpPr>
        <p:grpSpPr>
          <a:xfrm>
            <a:off x="8324564" y="1737702"/>
            <a:ext cx="346780" cy="319084"/>
            <a:chOff x="0" y="0"/>
            <a:chExt cx="812800" cy="747886"/>
          </a:xfrm>
        </p:grpSpPr>
        <p:sp>
          <p:nvSpPr>
            <p:cNvPr id="176" name="Freeform 1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7" name="TextBox 1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8" name="Group 178"/>
          <p:cNvGrpSpPr/>
          <p:nvPr/>
        </p:nvGrpSpPr>
        <p:grpSpPr>
          <a:xfrm>
            <a:off x="8728842" y="1737702"/>
            <a:ext cx="346780" cy="319084"/>
            <a:chOff x="0" y="0"/>
            <a:chExt cx="812800" cy="747886"/>
          </a:xfrm>
        </p:grpSpPr>
        <p:sp>
          <p:nvSpPr>
            <p:cNvPr id="179" name="Freeform 1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0" name="TextBox 1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1" name="Group 181"/>
          <p:cNvGrpSpPr/>
          <p:nvPr/>
        </p:nvGrpSpPr>
        <p:grpSpPr>
          <a:xfrm>
            <a:off x="9151157" y="1737702"/>
            <a:ext cx="325790" cy="319084"/>
            <a:chOff x="0" y="0"/>
            <a:chExt cx="763603" cy="747886"/>
          </a:xfrm>
        </p:grpSpPr>
        <p:sp>
          <p:nvSpPr>
            <p:cNvPr id="182" name="Freeform 18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3" name="TextBox 18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4" name="Group 184"/>
          <p:cNvGrpSpPr/>
          <p:nvPr/>
        </p:nvGrpSpPr>
        <p:grpSpPr>
          <a:xfrm>
            <a:off x="1623288" y="2130768"/>
            <a:ext cx="346780" cy="319084"/>
            <a:chOff x="0" y="0"/>
            <a:chExt cx="812800" cy="747886"/>
          </a:xfrm>
        </p:grpSpPr>
        <p:sp>
          <p:nvSpPr>
            <p:cNvPr id="185" name="Freeform 18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6" name="TextBox 18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7" name="Group 187"/>
          <p:cNvGrpSpPr/>
          <p:nvPr/>
        </p:nvGrpSpPr>
        <p:grpSpPr>
          <a:xfrm>
            <a:off x="2012395" y="2130768"/>
            <a:ext cx="346780" cy="319084"/>
            <a:chOff x="0" y="0"/>
            <a:chExt cx="812800" cy="747886"/>
          </a:xfrm>
        </p:grpSpPr>
        <p:sp>
          <p:nvSpPr>
            <p:cNvPr id="188" name="Freeform 18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9" name="TextBox 18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0" name="Group 190"/>
          <p:cNvGrpSpPr/>
          <p:nvPr/>
        </p:nvGrpSpPr>
        <p:grpSpPr>
          <a:xfrm>
            <a:off x="2397275" y="2130768"/>
            <a:ext cx="346780" cy="319084"/>
            <a:chOff x="0" y="0"/>
            <a:chExt cx="812800" cy="747886"/>
          </a:xfrm>
        </p:grpSpPr>
        <p:sp>
          <p:nvSpPr>
            <p:cNvPr id="191" name="Freeform 19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2" name="TextBox 19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3" name="Group 193"/>
          <p:cNvGrpSpPr/>
          <p:nvPr/>
        </p:nvGrpSpPr>
        <p:grpSpPr>
          <a:xfrm>
            <a:off x="2801552" y="2130768"/>
            <a:ext cx="346780" cy="319084"/>
            <a:chOff x="0" y="0"/>
            <a:chExt cx="812800" cy="747886"/>
          </a:xfrm>
        </p:grpSpPr>
        <p:sp>
          <p:nvSpPr>
            <p:cNvPr id="194" name="Freeform 19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5" name="TextBox 19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6" name="Group 196"/>
          <p:cNvGrpSpPr/>
          <p:nvPr/>
        </p:nvGrpSpPr>
        <p:grpSpPr>
          <a:xfrm>
            <a:off x="3223867" y="2130768"/>
            <a:ext cx="325790" cy="319084"/>
            <a:chOff x="0" y="0"/>
            <a:chExt cx="763603" cy="747886"/>
          </a:xfrm>
        </p:grpSpPr>
        <p:sp>
          <p:nvSpPr>
            <p:cNvPr id="197" name="Freeform 19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8" name="TextBox 19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3595172" y="2130768"/>
            <a:ext cx="346780" cy="319084"/>
            <a:chOff x="0" y="0"/>
            <a:chExt cx="812800" cy="747886"/>
          </a:xfrm>
        </p:grpSpPr>
        <p:sp>
          <p:nvSpPr>
            <p:cNvPr id="200" name="Freeform 20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1" name="TextBox 20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2" name="Group 202"/>
          <p:cNvGrpSpPr/>
          <p:nvPr/>
        </p:nvGrpSpPr>
        <p:grpSpPr>
          <a:xfrm>
            <a:off x="3984280" y="2130768"/>
            <a:ext cx="346780" cy="319084"/>
            <a:chOff x="0" y="0"/>
            <a:chExt cx="812800" cy="747886"/>
          </a:xfrm>
        </p:grpSpPr>
        <p:sp>
          <p:nvSpPr>
            <p:cNvPr id="203" name="Freeform 20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4" name="TextBox 20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5" name="Group 205"/>
          <p:cNvGrpSpPr/>
          <p:nvPr/>
        </p:nvGrpSpPr>
        <p:grpSpPr>
          <a:xfrm>
            <a:off x="4369160" y="2130768"/>
            <a:ext cx="346780" cy="319084"/>
            <a:chOff x="0" y="0"/>
            <a:chExt cx="812800" cy="747886"/>
          </a:xfrm>
        </p:grpSpPr>
        <p:sp>
          <p:nvSpPr>
            <p:cNvPr id="206" name="Freeform 20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7" name="TextBox 20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4773437" y="2130768"/>
            <a:ext cx="346780" cy="319084"/>
            <a:chOff x="0" y="0"/>
            <a:chExt cx="812800" cy="747886"/>
          </a:xfrm>
        </p:grpSpPr>
        <p:sp>
          <p:nvSpPr>
            <p:cNvPr id="209" name="Freeform 20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0" name="TextBox 2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5195752" y="2130768"/>
            <a:ext cx="325790" cy="319084"/>
            <a:chOff x="0" y="0"/>
            <a:chExt cx="763603" cy="747886"/>
          </a:xfrm>
        </p:grpSpPr>
        <p:sp>
          <p:nvSpPr>
            <p:cNvPr id="212" name="Freeform 21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3" name="TextBox 21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4" name="Group 214"/>
          <p:cNvGrpSpPr/>
          <p:nvPr/>
        </p:nvGrpSpPr>
        <p:grpSpPr>
          <a:xfrm>
            <a:off x="5578692" y="2130768"/>
            <a:ext cx="346780" cy="319084"/>
            <a:chOff x="0" y="0"/>
            <a:chExt cx="812800" cy="747886"/>
          </a:xfrm>
        </p:grpSpPr>
        <p:sp>
          <p:nvSpPr>
            <p:cNvPr id="215" name="Freeform 2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6" name="TextBox 2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7" name="Group 217"/>
          <p:cNvGrpSpPr/>
          <p:nvPr/>
        </p:nvGrpSpPr>
        <p:grpSpPr>
          <a:xfrm>
            <a:off x="5967800" y="2130768"/>
            <a:ext cx="346780" cy="319084"/>
            <a:chOff x="0" y="0"/>
            <a:chExt cx="812800" cy="747886"/>
          </a:xfrm>
        </p:grpSpPr>
        <p:sp>
          <p:nvSpPr>
            <p:cNvPr id="218" name="Freeform 21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9" name="TextBox 21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6352679" y="2130768"/>
            <a:ext cx="346780" cy="319084"/>
            <a:chOff x="0" y="0"/>
            <a:chExt cx="812800" cy="747886"/>
          </a:xfrm>
        </p:grpSpPr>
        <p:sp>
          <p:nvSpPr>
            <p:cNvPr id="221" name="Freeform 2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2" name="TextBox 2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6756957" y="2130768"/>
            <a:ext cx="346780" cy="319084"/>
            <a:chOff x="0" y="0"/>
            <a:chExt cx="812800" cy="747886"/>
          </a:xfrm>
        </p:grpSpPr>
        <p:sp>
          <p:nvSpPr>
            <p:cNvPr id="224" name="Freeform 2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5" name="TextBox 2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7179272" y="2130768"/>
            <a:ext cx="325790" cy="319084"/>
            <a:chOff x="0" y="0"/>
            <a:chExt cx="763603" cy="747886"/>
          </a:xfrm>
        </p:grpSpPr>
        <p:sp>
          <p:nvSpPr>
            <p:cNvPr id="227" name="Freeform 22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8" name="TextBox 22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7550577" y="2130768"/>
            <a:ext cx="346780" cy="319084"/>
            <a:chOff x="0" y="0"/>
            <a:chExt cx="812800" cy="747886"/>
          </a:xfrm>
        </p:grpSpPr>
        <p:sp>
          <p:nvSpPr>
            <p:cNvPr id="230" name="Freeform 2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1" name="TextBox 2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2" name="Group 232"/>
          <p:cNvGrpSpPr/>
          <p:nvPr/>
        </p:nvGrpSpPr>
        <p:grpSpPr>
          <a:xfrm>
            <a:off x="7939684" y="2130768"/>
            <a:ext cx="346780" cy="319084"/>
            <a:chOff x="0" y="0"/>
            <a:chExt cx="812800" cy="747886"/>
          </a:xfrm>
        </p:grpSpPr>
        <p:sp>
          <p:nvSpPr>
            <p:cNvPr id="233" name="Freeform 23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4" name="TextBox 23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5" name="Group 235"/>
          <p:cNvGrpSpPr/>
          <p:nvPr/>
        </p:nvGrpSpPr>
        <p:grpSpPr>
          <a:xfrm>
            <a:off x="8324564" y="2130768"/>
            <a:ext cx="346780" cy="319084"/>
            <a:chOff x="0" y="0"/>
            <a:chExt cx="812800" cy="747886"/>
          </a:xfrm>
        </p:grpSpPr>
        <p:sp>
          <p:nvSpPr>
            <p:cNvPr id="236" name="Freeform 2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7" name="TextBox 2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8" name="Group 238"/>
          <p:cNvGrpSpPr/>
          <p:nvPr/>
        </p:nvGrpSpPr>
        <p:grpSpPr>
          <a:xfrm>
            <a:off x="8728842" y="2130768"/>
            <a:ext cx="346780" cy="319084"/>
            <a:chOff x="0" y="0"/>
            <a:chExt cx="812800" cy="747886"/>
          </a:xfrm>
        </p:grpSpPr>
        <p:sp>
          <p:nvSpPr>
            <p:cNvPr id="239" name="Freeform 2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0" name="TextBox 2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1" name="Group 241"/>
          <p:cNvGrpSpPr/>
          <p:nvPr/>
        </p:nvGrpSpPr>
        <p:grpSpPr>
          <a:xfrm>
            <a:off x="9151157" y="2130768"/>
            <a:ext cx="325790" cy="319084"/>
            <a:chOff x="0" y="0"/>
            <a:chExt cx="763603" cy="747886"/>
          </a:xfrm>
        </p:grpSpPr>
        <p:sp>
          <p:nvSpPr>
            <p:cNvPr id="242" name="Freeform 24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3" name="TextBox 24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4" name="Group 244"/>
          <p:cNvGrpSpPr/>
          <p:nvPr/>
        </p:nvGrpSpPr>
        <p:grpSpPr>
          <a:xfrm>
            <a:off x="1623288" y="2523415"/>
            <a:ext cx="346780" cy="319084"/>
            <a:chOff x="0" y="0"/>
            <a:chExt cx="812800" cy="747886"/>
          </a:xfrm>
        </p:grpSpPr>
        <p:sp>
          <p:nvSpPr>
            <p:cNvPr id="245" name="Freeform 2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6" name="TextBox 2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7" name="Group 247"/>
          <p:cNvGrpSpPr/>
          <p:nvPr/>
        </p:nvGrpSpPr>
        <p:grpSpPr>
          <a:xfrm>
            <a:off x="2012395" y="2523415"/>
            <a:ext cx="346780" cy="319084"/>
            <a:chOff x="0" y="0"/>
            <a:chExt cx="812800" cy="747886"/>
          </a:xfrm>
        </p:grpSpPr>
        <p:sp>
          <p:nvSpPr>
            <p:cNvPr id="248" name="Freeform 24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9" name="TextBox 24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0" name="Group 250"/>
          <p:cNvGrpSpPr/>
          <p:nvPr/>
        </p:nvGrpSpPr>
        <p:grpSpPr>
          <a:xfrm>
            <a:off x="2397275" y="2523415"/>
            <a:ext cx="346780" cy="319084"/>
            <a:chOff x="0" y="0"/>
            <a:chExt cx="812800" cy="747886"/>
          </a:xfrm>
        </p:grpSpPr>
        <p:sp>
          <p:nvSpPr>
            <p:cNvPr id="251" name="Freeform 2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2" name="TextBox 2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3" name="Group 253"/>
          <p:cNvGrpSpPr/>
          <p:nvPr/>
        </p:nvGrpSpPr>
        <p:grpSpPr>
          <a:xfrm>
            <a:off x="2801552" y="2523415"/>
            <a:ext cx="346780" cy="319084"/>
            <a:chOff x="0" y="0"/>
            <a:chExt cx="812800" cy="747886"/>
          </a:xfrm>
        </p:grpSpPr>
        <p:sp>
          <p:nvSpPr>
            <p:cNvPr id="254" name="Freeform 2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5" name="TextBox 2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6" name="Group 256"/>
          <p:cNvGrpSpPr/>
          <p:nvPr/>
        </p:nvGrpSpPr>
        <p:grpSpPr>
          <a:xfrm>
            <a:off x="3223867" y="2523415"/>
            <a:ext cx="325790" cy="319084"/>
            <a:chOff x="0" y="0"/>
            <a:chExt cx="763603" cy="747886"/>
          </a:xfrm>
        </p:grpSpPr>
        <p:sp>
          <p:nvSpPr>
            <p:cNvPr id="257" name="Freeform 25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8" name="TextBox 25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9" name="Group 259"/>
          <p:cNvGrpSpPr/>
          <p:nvPr/>
        </p:nvGrpSpPr>
        <p:grpSpPr>
          <a:xfrm>
            <a:off x="3595172" y="2523415"/>
            <a:ext cx="346780" cy="319084"/>
            <a:chOff x="0" y="0"/>
            <a:chExt cx="812800" cy="747886"/>
          </a:xfrm>
        </p:grpSpPr>
        <p:sp>
          <p:nvSpPr>
            <p:cNvPr id="260" name="Freeform 2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1" name="TextBox 2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2" name="Group 262"/>
          <p:cNvGrpSpPr/>
          <p:nvPr/>
        </p:nvGrpSpPr>
        <p:grpSpPr>
          <a:xfrm>
            <a:off x="3984280" y="2523415"/>
            <a:ext cx="346780" cy="319084"/>
            <a:chOff x="0" y="0"/>
            <a:chExt cx="812800" cy="747886"/>
          </a:xfrm>
        </p:grpSpPr>
        <p:sp>
          <p:nvSpPr>
            <p:cNvPr id="263" name="Freeform 26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4" name="TextBox 26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5" name="Group 265"/>
          <p:cNvGrpSpPr/>
          <p:nvPr/>
        </p:nvGrpSpPr>
        <p:grpSpPr>
          <a:xfrm>
            <a:off x="4369160" y="2523415"/>
            <a:ext cx="346780" cy="319084"/>
            <a:chOff x="0" y="0"/>
            <a:chExt cx="812800" cy="747886"/>
          </a:xfrm>
        </p:grpSpPr>
        <p:sp>
          <p:nvSpPr>
            <p:cNvPr id="266" name="Freeform 2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7" name="TextBox 2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8" name="Group 268"/>
          <p:cNvGrpSpPr/>
          <p:nvPr/>
        </p:nvGrpSpPr>
        <p:grpSpPr>
          <a:xfrm>
            <a:off x="4773437" y="2523415"/>
            <a:ext cx="346780" cy="319084"/>
            <a:chOff x="0" y="0"/>
            <a:chExt cx="812800" cy="747886"/>
          </a:xfrm>
        </p:grpSpPr>
        <p:sp>
          <p:nvSpPr>
            <p:cNvPr id="269" name="Freeform 2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0" name="TextBox 2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1" name="Group 271"/>
          <p:cNvGrpSpPr/>
          <p:nvPr/>
        </p:nvGrpSpPr>
        <p:grpSpPr>
          <a:xfrm>
            <a:off x="5195752" y="2523415"/>
            <a:ext cx="325790" cy="319084"/>
            <a:chOff x="0" y="0"/>
            <a:chExt cx="763603" cy="747886"/>
          </a:xfrm>
        </p:grpSpPr>
        <p:sp>
          <p:nvSpPr>
            <p:cNvPr id="272" name="Freeform 27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3" name="TextBox 27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4" name="Group 274"/>
          <p:cNvGrpSpPr/>
          <p:nvPr/>
        </p:nvGrpSpPr>
        <p:grpSpPr>
          <a:xfrm>
            <a:off x="5578692" y="2523415"/>
            <a:ext cx="346780" cy="319084"/>
            <a:chOff x="0" y="0"/>
            <a:chExt cx="812800" cy="747886"/>
          </a:xfrm>
        </p:grpSpPr>
        <p:sp>
          <p:nvSpPr>
            <p:cNvPr id="275" name="Freeform 2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6" name="TextBox 2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7" name="Group 277"/>
          <p:cNvGrpSpPr/>
          <p:nvPr/>
        </p:nvGrpSpPr>
        <p:grpSpPr>
          <a:xfrm>
            <a:off x="5967800" y="2523415"/>
            <a:ext cx="346780" cy="319084"/>
            <a:chOff x="0" y="0"/>
            <a:chExt cx="812800" cy="747886"/>
          </a:xfrm>
        </p:grpSpPr>
        <p:sp>
          <p:nvSpPr>
            <p:cNvPr id="278" name="Freeform 27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9" name="TextBox 27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0" name="Group 280"/>
          <p:cNvGrpSpPr/>
          <p:nvPr/>
        </p:nvGrpSpPr>
        <p:grpSpPr>
          <a:xfrm>
            <a:off x="6352679" y="2523415"/>
            <a:ext cx="346780" cy="319084"/>
            <a:chOff x="0" y="0"/>
            <a:chExt cx="812800" cy="747886"/>
          </a:xfrm>
        </p:grpSpPr>
        <p:sp>
          <p:nvSpPr>
            <p:cNvPr id="281" name="Freeform 2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2" name="TextBox 2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3" name="Group 283"/>
          <p:cNvGrpSpPr/>
          <p:nvPr/>
        </p:nvGrpSpPr>
        <p:grpSpPr>
          <a:xfrm>
            <a:off x="6756957" y="2523415"/>
            <a:ext cx="346780" cy="319084"/>
            <a:chOff x="0" y="0"/>
            <a:chExt cx="812800" cy="747886"/>
          </a:xfrm>
        </p:grpSpPr>
        <p:sp>
          <p:nvSpPr>
            <p:cNvPr id="284" name="Freeform 2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5" name="TextBox 2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6" name="Group 286"/>
          <p:cNvGrpSpPr/>
          <p:nvPr/>
        </p:nvGrpSpPr>
        <p:grpSpPr>
          <a:xfrm>
            <a:off x="7179272" y="2523415"/>
            <a:ext cx="325790" cy="319084"/>
            <a:chOff x="0" y="0"/>
            <a:chExt cx="763603" cy="747886"/>
          </a:xfrm>
        </p:grpSpPr>
        <p:sp>
          <p:nvSpPr>
            <p:cNvPr id="287" name="Freeform 28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8" name="TextBox 28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9" name="Group 289"/>
          <p:cNvGrpSpPr/>
          <p:nvPr/>
        </p:nvGrpSpPr>
        <p:grpSpPr>
          <a:xfrm>
            <a:off x="7550577" y="2523415"/>
            <a:ext cx="346780" cy="319084"/>
            <a:chOff x="0" y="0"/>
            <a:chExt cx="812800" cy="747886"/>
          </a:xfrm>
        </p:grpSpPr>
        <p:sp>
          <p:nvSpPr>
            <p:cNvPr id="290" name="Freeform 2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1" name="TextBox 2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2" name="Group 292"/>
          <p:cNvGrpSpPr/>
          <p:nvPr/>
        </p:nvGrpSpPr>
        <p:grpSpPr>
          <a:xfrm>
            <a:off x="7939684" y="2523415"/>
            <a:ext cx="346780" cy="319084"/>
            <a:chOff x="0" y="0"/>
            <a:chExt cx="812800" cy="747886"/>
          </a:xfrm>
        </p:grpSpPr>
        <p:sp>
          <p:nvSpPr>
            <p:cNvPr id="293" name="Freeform 29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4" name="TextBox 29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5" name="Group 295"/>
          <p:cNvGrpSpPr/>
          <p:nvPr/>
        </p:nvGrpSpPr>
        <p:grpSpPr>
          <a:xfrm>
            <a:off x="8324564" y="2523415"/>
            <a:ext cx="346780" cy="319084"/>
            <a:chOff x="0" y="0"/>
            <a:chExt cx="812800" cy="747886"/>
          </a:xfrm>
        </p:grpSpPr>
        <p:sp>
          <p:nvSpPr>
            <p:cNvPr id="296" name="Freeform 2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7" name="TextBox 2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8" name="Group 298"/>
          <p:cNvGrpSpPr/>
          <p:nvPr/>
        </p:nvGrpSpPr>
        <p:grpSpPr>
          <a:xfrm>
            <a:off x="8728842" y="2523415"/>
            <a:ext cx="346780" cy="319084"/>
            <a:chOff x="0" y="0"/>
            <a:chExt cx="812800" cy="747886"/>
          </a:xfrm>
        </p:grpSpPr>
        <p:sp>
          <p:nvSpPr>
            <p:cNvPr id="299" name="Freeform 2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0" name="TextBox 3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1" name="Group 301"/>
          <p:cNvGrpSpPr/>
          <p:nvPr/>
        </p:nvGrpSpPr>
        <p:grpSpPr>
          <a:xfrm>
            <a:off x="9151157" y="2523415"/>
            <a:ext cx="325790" cy="319084"/>
            <a:chOff x="0" y="0"/>
            <a:chExt cx="763603" cy="747886"/>
          </a:xfrm>
        </p:grpSpPr>
        <p:sp>
          <p:nvSpPr>
            <p:cNvPr id="302" name="Freeform 30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3" name="TextBox 30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4" name="Group 304"/>
          <p:cNvGrpSpPr/>
          <p:nvPr/>
        </p:nvGrpSpPr>
        <p:grpSpPr>
          <a:xfrm>
            <a:off x="1623288" y="2916481"/>
            <a:ext cx="346780" cy="319084"/>
            <a:chOff x="0" y="0"/>
            <a:chExt cx="812800" cy="747886"/>
          </a:xfrm>
        </p:grpSpPr>
        <p:sp>
          <p:nvSpPr>
            <p:cNvPr id="305" name="Freeform 3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6" name="TextBox 3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7" name="Group 307"/>
          <p:cNvGrpSpPr/>
          <p:nvPr/>
        </p:nvGrpSpPr>
        <p:grpSpPr>
          <a:xfrm>
            <a:off x="2012395" y="2916481"/>
            <a:ext cx="346780" cy="319084"/>
            <a:chOff x="0" y="0"/>
            <a:chExt cx="812800" cy="747886"/>
          </a:xfrm>
        </p:grpSpPr>
        <p:sp>
          <p:nvSpPr>
            <p:cNvPr id="308" name="Freeform 30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9" name="TextBox 30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0" name="Group 310"/>
          <p:cNvGrpSpPr/>
          <p:nvPr/>
        </p:nvGrpSpPr>
        <p:grpSpPr>
          <a:xfrm>
            <a:off x="2397275" y="2916481"/>
            <a:ext cx="346780" cy="319084"/>
            <a:chOff x="0" y="0"/>
            <a:chExt cx="812800" cy="747886"/>
          </a:xfrm>
        </p:grpSpPr>
        <p:sp>
          <p:nvSpPr>
            <p:cNvPr id="311" name="Freeform 3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2" name="TextBox 3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3" name="Group 313"/>
          <p:cNvGrpSpPr/>
          <p:nvPr/>
        </p:nvGrpSpPr>
        <p:grpSpPr>
          <a:xfrm>
            <a:off x="2801552" y="2916481"/>
            <a:ext cx="346780" cy="319084"/>
            <a:chOff x="0" y="0"/>
            <a:chExt cx="812800" cy="747886"/>
          </a:xfrm>
        </p:grpSpPr>
        <p:sp>
          <p:nvSpPr>
            <p:cNvPr id="314" name="Freeform 3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5" name="TextBox 3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6" name="Group 316"/>
          <p:cNvGrpSpPr/>
          <p:nvPr/>
        </p:nvGrpSpPr>
        <p:grpSpPr>
          <a:xfrm>
            <a:off x="3223867" y="2916481"/>
            <a:ext cx="325790" cy="319084"/>
            <a:chOff x="0" y="0"/>
            <a:chExt cx="763603" cy="747886"/>
          </a:xfrm>
        </p:grpSpPr>
        <p:sp>
          <p:nvSpPr>
            <p:cNvPr id="317" name="Freeform 31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8" name="TextBox 31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9" name="Group 319"/>
          <p:cNvGrpSpPr/>
          <p:nvPr/>
        </p:nvGrpSpPr>
        <p:grpSpPr>
          <a:xfrm>
            <a:off x="3595172" y="2916481"/>
            <a:ext cx="346780" cy="319084"/>
            <a:chOff x="0" y="0"/>
            <a:chExt cx="812800" cy="747886"/>
          </a:xfrm>
        </p:grpSpPr>
        <p:sp>
          <p:nvSpPr>
            <p:cNvPr id="320" name="Freeform 3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1" name="TextBox 3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2" name="Group 322"/>
          <p:cNvGrpSpPr/>
          <p:nvPr/>
        </p:nvGrpSpPr>
        <p:grpSpPr>
          <a:xfrm>
            <a:off x="3984280" y="2916481"/>
            <a:ext cx="346780" cy="319084"/>
            <a:chOff x="0" y="0"/>
            <a:chExt cx="812800" cy="747886"/>
          </a:xfrm>
        </p:grpSpPr>
        <p:sp>
          <p:nvSpPr>
            <p:cNvPr id="323" name="Freeform 32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4" name="TextBox 32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5" name="Group 325"/>
          <p:cNvGrpSpPr/>
          <p:nvPr/>
        </p:nvGrpSpPr>
        <p:grpSpPr>
          <a:xfrm>
            <a:off x="4369160" y="2916481"/>
            <a:ext cx="346780" cy="319084"/>
            <a:chOff x="0" y="0"/>
            <a:chExt cx="812800" cy="747886"/>
          </a:xfrm>
        </p:grpSpPr>
        <p:sp>
          <p:nvSpPr>
            <p:cNvPr id="326" name="Freeform 3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7" name="TextBox 3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8" name="Group 328"/>
          <p:cNvGrpSpPr/>
          <p:nvPr/>
        </p:nvGrpSpPr>
        <p:grpSpPr>
          <a:xfrm>
            <a:off x="4773437" y="2916481"/>
            <a:ext cx="346780" cy="319084"/>
            <a:chOff x="0" y="0"/>
            <a:chExt cx="812800" cy="747886"/>
          </a:xfrm>
        </p:grpSpPr>
        <p:sp>
          <p:nvSpPr>
            <p:cNvPr id="329" name="Freeform 3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0" name="TextBox 3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1" name="Group 331"/>
          <p:cNvGrpSpPr/>
          <p:nvPr/>
        </p:nvGrpSpPr>
        <p:grpSpPr>
          <a:xfrm>
            <a:off x="5195752" y="2916481"/>
            <a:ext cx="325790" cy="319084"/>
            <a:chOff x="0" y="0"/>
            <a:chExt cx="763603" cy="747886"/>
          </a:xfrm>
        </p:grpSpPr>
        <p:sp>
          <p:nvSpPr>
            <p:cNvPr id="332" name="Freeform 33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3" name="TextBox 33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4" name="Group 334"/>
          <p:cNvGrpSpPr/>
          <p:nvPr/>
        </p:nvGrpSpPr>
        <p:grpSpPr>
          <a:xfrm>
            <a:off x="5578692" y="2916481"/>
            <a:ext cx="346780" cy="319084"/>
            <a:chOff x="0" y="0"/>
            <a:chExt cx="812800" cy="747886"/>
          </a:xfrm>
        </p:grpSpPr>
        <p:sp>
          <p:nvSpPr>
            <p:cNvPr id="335" name="Freeform 3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6" name="TextBox 3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7" name="Group 337"/>
          <p:cNvGrpSpPr/>
          <p:nvPr/>
        </p:nvGrpSpPr>
        <p:grpSpPr>
          <a:xfrm>
            <a:off x="5967800" y="2916481"/>
            <a:ext cx="346780" cy="319084"/>
            <a:chOff x="0" y="0"/>
            <a:chExt cx="812800" cy="747886"/>
          </a:xfrm>
        </p:grpSpPr>
        <p:sp>
          <p:nvSpPr>
            <p:cNvPr id="338" name="Freeform 33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9" name="TextBox 33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0" name="Group 340"/>
          <p:cNvGrpSpPr/>
          <p:nvPr/>
        </p:nvGrpSpPr>
        <p:grpSpPr>
          <a:xfrm>
            <a:off x="6352679" y="2916481"/>
            <a:ext cx="346780" cy="319084"/>
            <a:chOff x="0" y="0"/>
            <a:chExt cx="812800" cy="747886"/>
          </a:xfrm>
        </p:grpSpPr>
        <p:sp>
          <p:nvSpPr>
            <p:cNvPr id="341" name="Freeform 3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2" name="TextBox 3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3" name="Group 343"/>
          <p:cNvGrpSpPr/>
          <p:nvPr/>
        </p:nvGrpSpPr>
        <p:grpSpPr>
          <a:xfrm>
            <a:off x="6756957" y="2916481"/>
            <a:ext cx="346780" cy="319084"/>
            <a:chOff x="0" y="0"/>
            <a:chExt cx="812800" cy="747886"/>
          </a:xfrm>
        </p:grpSpPr>
        <p:sp>
          <p:nvSpPr>
            <p:cNvPr id="344" name="Freeform 3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5" name="TextBox 3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6" name="Group 346"/>
          <p:cNvGrpSpPr/>
          <p:nvPr/>
        </p:nvGrpSpPr>
        <p:grpSpPr>
          <a:xfrm>
            <a:off x="7179272" y="2916481"/>
            <a:ext cx="325790" cy="319084"/>
            <a:chOff x="0" y="0"/>
            <a:chExt cx="763603" cy="747886"/>
          </a:xfrm>
        </p:grpSpPr>
        <p:sp>
          <p:nvSpPr>
            <p:cNvPr id="347" name="Freeform 34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8" name="TextBox 34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9" name="Group 349"/>
          <p:cNvGrpSpPr/>
          <p:nvPr/>
        </p:nvGrpSpPr>
        <p:grpSpPr>
          <a:xfrm>
            <a:off x="7550577" y="2916481"/>
            <a:ext cx="346780" cy="319084"/>
            <a:chOff x="0" y="0"/>
            <a:chExt cx="812800" cy="747886"/>
          </a:xfrm>
        </p:grpSpPr>
        <p:sp>
          <p:nvSpPr>
            <p:cNvPr id="350" name="Freeform 3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1" name="TextBox 3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2" name="Group 352"/>
          <p:cNvGrpSpPr/>
          <p:nvPr/>
        </p:nvGrpSpPr>
        <p:grpSpPr>
          <a:xfrm>
            <a:off x="7939684" y="2916481"/>
            <a:ext cx="346780" cy="319084"/>
            <a:chOff x="0" y="0"/>
            <a:chExt cx="812800" cy="747886"/>
          </a:xfrm>
        </p:grpSpPr>
        <p:sp>
          <p:nvSpPr>
            <p:cNvPr id="353" name="Freeform 35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4" name="TextBox 35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5" name="Group 355"/>
          <p:cNvGrpSpPr/>
          <p:nvPr/>
        </p:nvGrpSpPr>
        <p:grpSpPr>
          <a:xfrm>
            <a:off x="8324564" y="2916481"/>
            <a:ext cx="346780" cy="319084"/>
            <a:chOff x="0" y="0"/>
            <a:chExt cx="812800" cy="747886"/>
          </a:xfrm>
        </p:grpSpPr>
        <p:sp>
          <p:nvSpPr>
            <p:cNvPr id="356" name="Freeform 3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7" name="TextBox 3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8" name="Group 358"/>
          <p:cNvGrpSpPr/>
          <p:nvPr/>
        </p:nvGrpSpPr>
        <p:grpSpPr>
          <a:xfrm>
            <a:off x="8728842" y="2916481"/>
            <a:ext cx="346780" cy="319084"/>
            <a:chOff x="0" y="0"/>
            <a:chExt cx="812800" cy="747886"/>
          </a:xfrm>
        </p:grpSpPr>
        <p:sp>
          <p:nvSpPr>
            <p:cNvPr id="359" name="Freeform 3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0" name="TextBox 3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1" name="Group 361"/>
          <p:cNvGrpSpPr/>
          <p:nvPr/>
        </p:nvGrpSpPr>
        <p:grpSpPr>
          <a:xfrm>
            <a:off x="9151157" y="2916481"/>
            <a:ext cx="325790" cy="319084"/>
            <a:chOff x="0" y="0"/>
            <a:chExt cx="763603" cy="747886"/>
          </a:xfrm>
        </p:grpSpPr>
        <p:sp>
          <p:nvSpPr>
            <p:cNvPr id="362" name="Freeform 36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3" name="TextBox 36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4" name="Group 364"/>
          <p:cNvGrpSpPr/>
          <p:nvPr/>
        </p:nvGrpSpPr>
        <p:grpSpPr>
          <a:xfrm>
            <a:off x="1623288" y="3309128"/>
            <a:ext cx="346780" cy="319084"/>
            <a:chOff x="0" y="0"/>
            <a:chExt cx="812800" cy="747886"/>
          </a:xfrm>
        </p:grpSpPr>
        <p:sp>
          <p:nvSpPr>
            <p:cNvPr id="365" name="Freeform 3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6" name="TextBox 3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7" name="Group 367"/>
          <p:cNvGrpSpPr/>
          <p:nvPr/>
        </p:nvGrpSpPr>
        <p:grpSpPr>
          <a:xfrm>
            <a:off x="2012395" y="3309128"/>
            <a:ext cx="346780" cy="319084"/>
            <a:chOff x="0" y="0"/>
            <a:chExt cx="812800" cy="747886"/>
          </a:xfrm>
        </p:grpSpPr>
        <p:sp>
          <p:nvSpPr>
            <p:cNvPr id="368" name="Freeform 36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9" name="TextBox 36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0" name="Group 370"/>
          <p:cNvGrpSpPr/>
          <p:nvPr/>
        </p:nvGrpSpPr>
        <p:grpSpPr>
          <a:xfrm>
            <a:off x="2397275" y="3309128"/>
            <a:ext cx="346780" cy="319084"/>
            <a:chOff x="0" y="0"/>
            <a:chExt cx="812800" cy="747886"/>
          </a:xfrm>
        </p:grpSpPr>
        <p:sp>
          <p:nvSpPr>
            <p:cNvPr id="371" name="Freeform 3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2" name="TextBox 3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3" name="Group 373"/>
          <p:cNvGrpSpPr/>
          <p:nvPr/>
        </p:nvGrpSpPr>
        <p:grpSpPr>
          <a:xfrm>
            <a:off x="2801552" y="3309128"/>
            <a:ext cx="346780" cy="319084"/>
            <a:chOff x="0" y="0"/>
            <a:chExt cx="812800" cy="747886"/>
          </a:xfrm>
        </p:grpSpPr>
        <p:sp>
          <p:nvSpPr>
            <p:cNvPr id="374" name="Freeform 3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5" name="TextBox 3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6" name="Group 376"/>
          <p:cNvGrpSpPr/>
          <p:nvPr/>
        </p:nvGrpSpPr>
        <p:grpSpPr>
          <a:xfrm>
            <a:off x="3223867" y="3309128"/>
            <a:ext cx="325790" cy="319084"/>
            <a:chOff x="0" y="0"/>
            <a:chExt cx="763603" cy="747886"/>
          </a:xfrm>
        </p:grpSpPr>
        <p:sp>
          <p:nvSpPr>
            <p:cNvPr id="377" name="Freeform 37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8" name="TextBox 37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9" name="Group 379"/>
          <p:cNvGrpSpPr/>
          <p:nvPr/>
        </p:nvGrpSpPr>
        <p:grpSpPr>
          <a:xfrm>
            <a:off x="3595172" y="3309128"/>
            <a:ext cx="346780" cy="319084"/>
            <a:chOff x="0" y="0"/>
            <a:chExt cx="812800" cy="747886"/>
          </a:xfrm>
        </p:grpSpPr>
        <p:sp>
          <p:nvSpPr>
            <p:cNvPr id="380" name="Freeform 3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1" name="TextBox 3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2" name="Group 382"/>
          <p:cNvGrpSpPr/>
          <p:nvPr/>
        </p:nvGrpSpPr>
        <p:grpSpPr>
          <a:xfrm>
            <a:off x="3984280" y="3309128"/>
            <a:ext cx="346780" cy="319084"/>
            <a:chOff x="0" y="0"/>
            <a:chExt cx="812800" cy="747886"/>
          </a:xfrm>
        </p:grpSpPr>
        <p:sp>
          <p:nvSpPr>
            <p:cNvPr id="383" name="Freeform 38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4" name="TextBox 38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5" name="Group 385"/>
          <p:cNvGrpSpPr/>
          <p:nvPr/>
        </p:nvGrpSpPr>
        <p:grpSpPr>
          <a:xfrm>
            <a:off x="4369160" y="3309128"/>
            <a:ext cx="346780" cy="319084"/>
            <a:chOff x="0" y="0"/>
            <a:chExt cx="812800" cy="747886"/>
          </a:xfrm>
        </p:grpSpPr>
        <p:sp>
          <p:nvSpPr>
            <p:cNvPr id="386" name="Freeform 3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7" name="TextBox 3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8" name="Group 388"/>
          <p:cNvGrpSpPr/>
          <p:nvPr/>
        </p:nvGrpSpPr>
        <p:grpSpPr>
          <a:xfrm>
            <a:off x="4773437" y="3309128"/>
            <a:ext cx="346780" cy="319084"/>
            <a:chOff x="0" y="0"/>
            <a:chExt cx="812800" cy="747886"/>
          </a:xfrm>
        </p:grpSpPr>
        <p:sp>
          <p:nvSpPr>
            <p:cNvPr id="389" name="Freeform 3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0" name="TextBox 3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1" name="Group 391"/>
          <p:cNvGrpSpPr/>
          <p:nvPr/>
        </p:nvGrpSpPr>
        <p:grpSpPr>
          <a:xfrm>
            <a:off x="5195752" y="3309128"/>
            <a:ext cx="325790" cy="319084"/>
            <a:chOff x="0" y="0"/>
            <a:chExt cx="763603" cy="747886"/>
          </a:xfrm>
        </p:grpSpPr>
        <p:sp>
          <p:nvSpPr>
            <p:cNvPr id="392" name="Freeform 39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3" name="TextBox 39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4" name="Group 394"/>
          <p:cNvGrpSpPr/>
          <p:nvPr/>
        </p:nvGrpSpPr>
        <p:grpSpPr>
          <a:xfrm>
            <a:off x="5578692" y="3309128"/>
            <a:ext cx="346780" cy="319084"/>
            <a:chOff x="0" y="0"/>
            <a:chExt cx="812800" cy="747886"/>
          </a:xfrm>
        </p:grpSpPr>
        <p:sp>
          <p:nvSpPr>
            <p:cNvPr id="395" name="Freeform 3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6" name="TextBox 3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7" name="Group 397"/>
          <p:cNvGrpSpPr/>
          <p:nvPr/>
        </p:nvGrpSpPr>
        <p:grpSpPr>
          <a:xfrm>
            <a:off x="5967800" y="3309128"/>
            <a:ext cx="346780" cy="319084"/>
            <a:chOff x="0" y="0"/>
            <a:chExt cx="812800" cy="747886"/>
          </a:xfrm>
        </p:grpSpPr>
        <p:sp>
          <p:nvSpPr>
            <p:cNvPr id="398" name="Freeform 39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9" name="TextBox 39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0" name="Group 400"/>
          <p:cNvGrpSpPr/>
          <p:nvPr/>
        </p:nvGrpSpPr>
        <p:grpSpPr>
          <a:xfrm>
            <a:off x="6352679" y="3309128"/>
            <a:ext cx="346780" cy="319084"/>
            <a:chOff x="0" y="0"/>
            <a:chExt cx="812800" cy="747886"/>
          </a:xfrm>
        </p:grpSpPr>
        <p:sp>
          <p:nvSpPr>
            <p:cNvPr id="401" name="Freeform 4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2" name="TextBox 4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3" name="Group 403"/>
          <p:cNvGrpSpPr/>
          <p:nvPr/>
        </p:nvGrpSpPr>
        <p:grpSpPr>
          <a:xfrm>
            <a:off x="6756957" y="3309128"/>
            <a:ext cx="346780" cy="319084"/>
            <a:chOff x="0" y="0"/>
            <a:chExt cx="812800" cy="747886"/>
          </a:xfrm>
        </p:grpSpPr>
        <p:sp>
          <p:nvSpPr>
            <p:cNvPr id="404" name="Freeform 4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5" name="TextBox 4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6" name="Group 406"/>
          <p:cNvGrpSpPr/>
          <p:nvPr/>
        </p:nvGrpSpPr>
        <p:grpSpPr>
          <a:xfrm>
            <a:off x="7179272" y="3309128"/>
            <a:ext cx="325790" cy="319084"/>
            <a:chOff x="0" y="0"/>
            <a:chExt cx="763603" cy="747886"/>
          </a:xfrm>
        </p:grpSpPr>
        <p:sp>
          <p:nvSpPr>
            <p:cNvPr id="407" name="Freeform 40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8" name="TextBox 40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9" name="Group 409"/>
          <p:cNvGrpSpPr/>
          <p:nvPr/>
        </p:nvGrpSpPr>
        <p:grpSpPr>
          <a:xfrm>
            <a:off x="7550577" y="3309128"/>
            <a:ext cx="346780" cy="319084"/>
            <a:chOff x="0" y="0"/>
            <a:chExt cx="812800" cy="747886"/>
          </a:xfrm>
        </p:grpSpPr>
        <p:sp>
          <p:nvSpPr>
            <p:cNvPr id="410" name="Freeform 4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1" name="TextBox 4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2" name="Group 412"/>
          <p:cNvGrpSpPr/>
          <p:nvPr/>
        </p:nvGrpSpPr>
        <p:grpSpPr>
          <a:xfrm>
            <a:off x="7939684" y="3309128"/>
            <a:ext cx="346780" cy="319084"/>
            <a:chOff x="0" y="0"/>
            <a:chExt cx="812800" cy="747886"/>
          </a:xfrm>
        </p:grpSpPr>
        <p:sp>
          <p:nvSpPr>
            <p:cNvPr id="413" name="Freeform 41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4" name="TextBox 41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5" name="Group 415"/>
          <p:cNvGrpSpPr/>
          <p:nvPr/>
        </p:nvGrpSpPr>
        <p:grpSpPr>
          <a:xfrm>
            <a:off x="8324564" y="3309128"/>
            <a:ext cx="346780" cy="319084"/>
            <a:chOff x="0" y="0"/>
            <a:chExt cx="812800" cy="747886"/>
          </a:xfrm>
        </p:grpSpPr>
        <p:sp>
          <p:nvSpPr>
            <p:cNvPr id="416" name="Freeform 4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7" name="TextBox 4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8" name="Group 418"/>
          <p:cNvGrpSpPr/>
          <p:nvPr/>
        </p:nvGrpSpPr>
        <p:grpSpPr>
          <a:xfrm>
            <a:off x="8728842" y="3309128"/>
            <a:ext cx="346780" cy="319084"/>
            <a:chOff x="0" y="0"/>
            <a:chExt cx="812800" cy="747886"/>
          </a:xfrm>
        </p:grpSpPr>
        <p:sp>
          <p:nvSpPr>
            <p:cNvPr id="419" name="Freeform 4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0" name="TextBox 4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1" name="Group 421"/>
          <p:cNvGrpSpPr/>
          <p:nvPr/>
        </p:nvGrpSpPr>
        <p:grpSpPr>
          <a:xfrm>
            <a:off x="9151157" y="3309128"/>
            <a:ext cx="325790" cy="319084"/>
            <a:chOff x="0" y="0"/>
            <a:chExt cx="763603" cy="747886"/>
          </a:xfrm>
        </p:grpSpPr>
        <p:sp>
          <p:nvSpPr>
            <p:cNvPr id="422" name="Freeform 42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3" name="TextBox 42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4" name="Group 424"/>
          <p:cNvGrpSpPr/>
          <p:nvPr/>
        </p:nvGrpSpPr>
        <p:grpSpPr>
          <a:xfrm>
            <a:off x="1623288" y="3702194"/>
            <a:ext cx="346780" cy="319084"/>
            <a:chOff x="0" y="0"/>
            <a:chExt cx="812800" cy="747886"/>
          </a:xfrm>
        </p:grpSpPr>
        <p:sp>
          <p:nvSpPr>
            <p:cNvPr id="425" name="Freeform 4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6" name="TextBox 4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7" name="Group 427"/>
          <p:cNvGrpSpPr/>
          <p:nvPr/>
        </p:nvGrpSpPr>
        <p:grpSpPr>
          <a:xfrm>
            <a:off x="2012395" y="3702194"/>
            <a:ext cx="346780" cy="319084"/>
            <a:chOff x="0" y="0"/>
            <a:chExt cx="812800" cy="747886"/>
          </a:xfrm>
        </p:grpSpPr>
        <p:sp>
          <p:nvSpPr>
            <p:cNvPr id="428" name="Freeform 42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9" name="TextBox 42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0" name="Group 430"/>
          <p:cNvGrpSpPr/>
          <p:nvPr/>
        </p:nvGrpSpPr>
        <p:grpSpPr>
          <a:xfrm>
            <a:off x="2397275" y="3702194"/>
            <a:ext cx="346780" cy="319084"/>
            <a:chOff x="0" y="0"/>
            <a:chExt cx="812800" cy="747886"/>
          </a:xfrm>
        </p:grpSpPr>
        <p:sp>
          <p:nvSpPr>
            <p:cNvPr id="431" name="Freeform 4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2" name="TextBox 4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3" name="Group 433"/>
          <p:cNvGrpSpPr/>
          <p:nvPr/>
        </p:nvGrpSpPr>
        <p:grpSpPr>
          <a:xfrm>
            <a:off x="2801552" y="3702194"/>
            <a:ext cx="346780" cy="319084"/>
            <a:chOff x="0" y="0"/>
            <a:chExt cx="812800" cy="747886"/>
          </a:xfrm>
        </p:grpSpPr>
        <p:sp>
          <p:nvSpPr>
            <p:cNvPr id="434" name="Freeform 4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5" name="TextBox 4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6" name="Group 436"/>
          <p:cNvGrpSpPr/>
          <p:nvPr/>
        </p:nvGrpSpPr>
        <p:grpSpPr>
          <a:xfrm>
            <a:off x="3223867" y="3702194"/>
            <a:ext cx="325790" cy="319084"/>
            <a:chOff x="0" y="0"/>
            <a:chExt cx="763603" cy="747886"/>
          </a:xfrm>
        </p:grpSpPr>
        <p:sp>
          <p:nvSpPr>
            <p:cNvPr id="437" name="Freeform 43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8" name="TextBox 43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9" name="Group 439"/>
          <p:cNvGrpSpPr/>
          <p:nvPr/>
        </p:nvGrpSpPr>
        <p:grpSpPr>
          <a:xfrm>
            <a:off x="3595172" y="3702194"/>
            <a:ext cx="346780" cy="319084"/>
            <a:chOff x="0" y="0"/>
            <a:chExt cx="812800" cy="747886"/>
          </a:xfrm>
        </p:grpSpPr>
        <p:sp>
          <p:nvSpPr>
            <p:cNvPr id="440" name="Freeform 4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1" name="TextBox 4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2" name="Group 442"/>
          <p:cNvGrpSpPr/>
          <p:nvPr/>
        </p:nvGrpSpPr>
        <p:grpSpPr>
          <a:xfrm>
            <a:off x="3984280" y="3702194"/>
            <a:ext cx="346780" cy="319084"/>
            <a:chOff x="0" y="0"/>
            <a:chExt cx="812800" cy="747886"/>
          </a:xfrm>
        </p:grpSpPr>
        <p:sp>
          <p:nvSpPr>
            <p:cNvPr id="443" name="Freeform 44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4" name="TextBox 44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5" name="Group 445"/>
          <p:cNvGrpSpPr/>
          <p:nvPr/>
        </p:nvGrpSpPr>
        <p:grpSpPr>
          <a:xfrm>
            <a:off x="4369160" y="3702194"/>
            <a:ext cx="346780" cy="319084"/>
            <a:chOff x="0" y="0"/>
            <a:chExt cx="812800" cy="747886"/>
          </a:xfrm>
        </p:grpSpPr>
        <p:sp>
          <p:nvSpPr>
            <p:cNvPr id="446" name="Freeform 4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7" name="TextBox 4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8" name="Group 448"/>
          <p:cNvGrpSpPr/>
          <p:nvPr/>
        </p:nvGrpSpPr>
        <p:grpSpPr>
          <a:xfrm>
            <a:off x="4773437" y="3702194"/>
            <a:ext cx="346780" cy="319084"/>
            <a:chOff x="0" y="0"/>
            <a:chExt cx="812800" cy="747886"/>
          </a:xfrm>
        </p:grpSpPr>
        <p:sp>
          <p:nvSpPr>
            <p:cNvPr id="449" name="Freeform 4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0" name="TextBox 4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1" name="Group 451"/>
          <p:cNvGrpSpPr/>
          <p:nvPr/>
        </p:nvGrpSpPr>
        <p:grpSpPr>
          <a:xfrm>
            <a:off x="5195752" y="3702194"/>
            <a:ext cx="325790" cy="319084"/>
            <a:chOff x="0" y="0"/>
            <a:chExt cx="763603" cy="747886"/>
          </a:xfrm>
        </p:grpSpPr>
        <p:sp>
          <p:nvSpPr>
            <p:cNvPr id="452" name="Freeform 45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3" name="TextBox 45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4" name="Group 454"/>
          <p:cNvGrpSpPr/>
          <p:nvPr/>
        </p:nvGrpSpPr>
        <p:grpSpPr>
          <a:xfrm>
            <a:off x="5578692" y="3702194"/>
            <a:ext cx="346780" cy="319084"/>
            <a:chOff x="0" y="0"/>
            <a:chExt cx="812800" cy="747886"/>
          </a:xfrm>
        </p:grpSpPr>
        <p:sp>
          <p:nvSpPr>
            <p:cNvPr id="455" name="Freeform 4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6" name="TextBox 4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7" name="Group 457"/>
          <p:cNvGrpSpPr/>
          <p:nvPr/>
        </p:nvGrpSpPr>
        <p:grpSpPr>
          <a:xfrm>
            <a:off x="5967800" y="3702194"/>
            <a:ext cx="346780" cy="319084"/>
            <a:chOff x="0" y="0"/>
            <a:chExt cx="812800" cy="747886"/>
          </a:xfrm>
        </p:grpSpPr>
        <p:sp>
          <p:nvSpPr>
            <p:cNvPr id="458" name="Freeform 45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9" name="TextBox 45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0" name="Group 460"/>
          <p:cNvGrpSpPr/>
          <p:nvPr/>
        </p:nvGrpSpPr>
        <p:grpSpPr>
          <a:xfrm>
            <a:off x="6352679" y="3702194"/>
            <a:ext cx="346780" cy="319084"/>
            <a:chOff x="0" y="0"/>
            <a:chExt cx="812800" cy="747886"/>
          </a:xfrm>
        </p:grpSpPr>
        <p:sp>
          <p:nvSpPr>
            <p:cNvPr id="461" name="Freeform 4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2" name="TextBox 4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3" name="Group 463"/>
          <p:cNvGrpSpPr/>
          <p:nvPr/>
        </p:nvGrpSpPr>
        <p:grpSpPr>
          <a:xfrm>
            <a:off x="6756957" y="3702194"/>
            <a:ext cx="346780" cy="319084"/>
            <a:chOff x="0" y="0"/>
            <a:chExt cx="812800" cy="747886"/>
          </a:xfrm>
        </p:grpSpPr>
        <p:sp>
          <p:nvSpPr>
            <p:cNvPr id="464" name="Freeform 4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5" name="TextBox 4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6" name="Group 466"/>
          <p:cNvGrpSpPr/>
          <p:nvPr/>
        </p:nvGrpSpPr>
        <p:grpSpPr>
          <a:xfrm>
            <a:off x="7179272" y="3702194"/>
            <a:ext cx="325790" cy="319084"/>
            <a:chOff x="0" y="0"/>
            <a:chExt cx="763603" cy="747886"/>
          </a:xfrm>
        </p:grpSpPr>
        <p:sp>
          <p:nvSpPr>
            <p:cNvPr id="467" name="Freeform 46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8" name="TextBox 46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9" name="Group 469"/>
          <p:cNvGrpSpPr/>
          <p:nvPr/>
        </p:nvGrpSpPr>
        <p:grpSpPr>
          <a:xfrm>
            <a:off x="7550577" y="3702194"/>
            <a:ext cx="346780" cy="319084"/>
            <a:chOff x="0" y="0"/>
            <a:chExt cx="812800" cy="747886"/>
          </a:xfrm>
        </p:grpSpPr>
        <p:sp>
          <p:nvSpPr>
            <p:cNvPr id="470" name="Freeform 4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1" name="TextBox 4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2" name="Group 472"/>
          <p:cNvGrpSpPr/>
          <p:nvPr/>
        </p:nvGrpSpPr>
        <p:grpSpPr>
          <a:xfrm>
            <a:off x="7939684" y="3702194"/>
            <a:ext cx="346780" cy="319084"/>
            <a:chOff x="0" y="0"/>
            <a:chExt cx="812800" cy="747886"/>
          </a:xfrm>
        </p:grpSpPr>
        <p:sp>
          <p:nvSpPr>
            <p:cNvPr id="473" name="Freeform 47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4" name="TextBox 47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5" name="Group 475"/>
          <p:cNvGrpSpPr/>
          <p:nvPr/>
        </p:nvGrpSpPr>
        <p:grpSpPr>
          <a:xfrm>
            <a:off x="8324564" y="3702194"/>
            <a:ext cx="346780" cy="319084"/>
            <a:chOff x="0" y="0"/>
            <a:chExt cx="812800" cy="747886"/>
          </a:xfrm>
        </p:grpSpPr>
        <p:sp>
          <p:nvSpPr>
            <p:cNvPr id="476" name="Freeform 4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7" name="TextBox 4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8" name="Group 478"/>
          <p:cNvGrpSpPr/>
          <p:nvPr/>
        </p:nvGrpSpPr>
        <p:grpSpPr>
          <a:xfrm>
            <a:off x="8728842" y="3702194"/>
            <a:ext cx="346780" cy="319084"/>
            <a:chOff x="0" y="0"/>
            <a:chExt cx="812800" cy="747886"/>
          </a:xfrm>
        </p:grpSpPr>
        <p:sp>
          <p:nvSpPr>
            <p:cNvPr id="479" name="Freeform 4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0" name="TextBox 4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1" name="Group 481"/>
          <p:cNvGrpSpPr/>
          <p:nvPr/>
        </p:nvGrpSpPr>
        <p:grpSpPr>
          <a:xfrm>
            <a:off x="9151157" y="3702194"/>
            <a:ext cx="325790" cy="319084"/>
            <a:chOff x="0" y="0"/>
            <a:chExt cx="763603" cy="747886"/>
          </a:xfrm>
        </p:grpSpPr>
        <p:sp>
          <p:nvSpPr>
            <p:cNvPr id="482" name="Freeform 48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3" name="TextBox 48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4" name="Group 484"/>
          <p:cNvGrpSpPr/>
          <p:nvPr/>
        </p:nvGrpSpPr>
        <p:grpSpPr>
          <a:xfrm>
            <a:off x="1623288" y="4094841"/>
            <a:ext cx="346780" cy="319084"/>
            <a:chOff x="0" y="0"/>
            <a:chExt cx="812800" cy="747886"/>
          </a:xfrm>
        </p:grpSpPr>
        <p:sp>
          <p:nvSpPr>
            <p:cNvPr id="485" name="Freeform 48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6" name="TextBox 48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7" name="Group 487"/>
          <p:cNvGrpSpPr/>
          <p:nvPr/>
        </p:nvGrpSpPr>
        <p:grpSpPr>
          <a:xfrm>
            <a:off x="2012395" y="4094841"/>
            <a:ext cx="346780" cy="319084"/>
            <a:chOff x="0" y="0"/>
            <a:chExt cx="812800" cy="747886"/>
          </a:xfrm>
        </p:grpSpPr>
        <p:sp>
          <p:nvSpPr>
            <p:cNvPr id="488" name="Freeform 48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9" name="TextBox 48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0" name="Group 490"/>
          <p:cNvGrpSpPr/>
          <p:nvPr/>
        </p:nvGrpSpPr>
        <p:grpSpPr>
          <a:xfrm>
            <a:off x="2397275" y="4094841"/>
            <a:ext cx="346780" cy="319084"/>
            <a:chOff x="0" y="0"/>
            <a:chExt cx="812800" cy="747886"/>
          </a:xfrm>
        </p:grpSpPr>
        <p:sp>
          <p:nvSpPr>
            <p:cNvPr id="491" name="Freeform 49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2" name="TextBox 49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3" name="Group 493"/>
          <p:cNvGrpSpPr/>
          <p:nvPr/>
        </p:nvGrpSpPr>
        <p:grpSpPr>
          <a:xfrm>
            <a:off x="2801552" y="4094841"/>
            <a:ext cx="346780" cy="319084"/>
            <a:chOff x="0" y="0"/>
            <a:chExt cx="812800" cy="747886"/>
          </a:xfrm>
        </p:grpSpPr>
        <p:sp>
          <p:nvSpPr>
            <p:cNvPr id="494" name="Freeform 49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5" name="TextBox 49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6" name="Group 496"/>
          <p:cNvGrpSpPr/>
          <p:nvPr/>
        </p:nvGrpSpPr>
        <p:grpSpPr>
          <a:xfrm>
            <a:off x="3223867" y="4094841"/>
            <a:ext cx="325790" cy="319084"/>
            <a:chOff x="0" y="0"/>
            <a:chExt cx="763603" cy="747886"/>
          </a:xfrm>
        </p:grpSpPr>
        <p:sp>
          <p:nvSpPr>
            <p:cNvPr id="497" name="Freeform 49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8" name="TextBox 49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9" name="Group 499"/>
          <p:cNvGrpSpPr/>
          <p:nvPr/>
        </p:nvGrpSpPr>
        <p:grpSpPr>
          <a:xfrm>
            <a:off x="3595172" y="4094841"/>
            <a:ext cx="346780" cy="319084"/>
            <a:chOff x="0" y="0"/>
            <a:chExt cx="812800" cy="747886"/>
          </a:xfrm>
        </p:grpSpPr>
        <p:sp>
          <p:nvSpPr>
            <p:cNvPr id="500" name="Freeform 50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1" name="TextBox 50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2" name="Group 502"/>
          <p:cNvGrpSpPr/>
          <p:nvPr/>
        </p:nvGrpSpPr>
        <p:grpSpPr>
          <a:xfrm>
            <a:off x="3984280" y="4094841"/>
            <a:ext cx="346780" cy="319084"/>
            <a:chOff x="0" y="0"/>
            <a:chExt cx="812800" cy="747886"/>
          </a:xfrm>
        </p:grpSpPr>
        <p:sp>
          <p:nvSpPr>
            <p:cNvPr id="503" name="Freeform 50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4" name="TextBox 50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5" name="Group 505"/>
          <p:cNvGrpSpPr/>
          <p:nvPr/>
        </p:nvGrpSpPr>
        <p:grpSpPr>
          <a:xfrm>
            <a:off x="4369160" y="4094841"/>
            <a:ext cx="346780" cy="319084"/>
            <a:chOff x="0" y="0"/>
            <a:chExt cx="812800" cy="747886"/>
          </a:xfrm>
        </p:grpSpPr>
        <p:sp>
          <p:nvSpPr>
            <p:cNvPr id="506" name="Freeform 50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7" name="TextBox 50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8" name="Group 508"/>
          <p:cNvGrpSpPr/>
          <p:nvPr/>
        </p:nvGrpSpPr>
        <p:grpSpPr>
          <a:xfrm>
            <a:off x="4773437" y="4094841"/>
            <a:ext cx="346780" cy="319084"/>
            <a:chOff x="0" y="0"/>
            <a:chExt cx="812800" cy="747886"/>
          </a:xfrm>
        </p:grpSpPr>
        <p:sp>
          <p:nvSpPr>
            <p:cNvPr id="509" name="Freeform 50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0" name="TextBox 5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1" name="Group 511"/>
          <p:cNvGrpSpPr/>
          <p:nvPr/>
        </p:nvGrpSpPr>
        <p:grpSpPr>
          <a:xfrm>
            <a:off x="5195752" y="4094841"/>
            <a:ext cx="325790" cy="319084"/>
            <a:chOff x="0" y="0"/>
            <a:chExt cx="763603" cy="747886"/>
          </a:xfrm>
        </p:grpSpPr>
        <p:sp>
          <p:nvSpPr>
            <p:cNvPr id="512" name="Freeform 51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3" name="TextBox 51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4" name="Group 514"/>
          <p:cNvGrpSpPr/>
          <p:nvPr/>
        </p:nvGrpSpPr>
        <p:grpSpPr>
          <a:xfrm>
            <a:off x="5578692" y="4094841"/>
            <a:ext cx="346780" cy="319084"/>
            <a:chOff x="0" y="0"/>
            <a:chExt cx="812800" cy="747886"/>
          </a:xfrm>
        </p:grpSpPr>
        <p:sp>
          <p:nvSpPr>
            <p:cNvPr id="515" name="Freeform 5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6" name="TextBox 5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7" name="Group 517"/>
          <p:cNvGrpSpPr/>
          <p:nvPr/>
        </p:nvGrpSpPr>
        <p:grpSpPr>
          <a:xfrm>
            <a:off x="5967800" y="4094841"/>
            <a:ext cx="346780" cy="319084"/>
            <a:chOff x="0" y="0"/>
            <a:chExt cx="812800" cy="747886"/>
          </a:xfrm>
        </p:grpSpPr>
        <p:sp>
          <p:nvSpPr>
            <p:cNvPr id="518" name="Freeform 51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9" name="TextBox 51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0" name="Group 520"/>
          <p:cNvGrpSpPr/>
          <p:nvPr/>
        </p:nvGrpSpPr>
        <p:grpSpPr>
          <a:xfrm>
            <a:off x="6352679" y="4094841"/>
            <a:ext cx="346780" cy="319084"/>
            <a:chOff x="0" y="0"/>
            <a:chExt cx="812800" cy="747886"/>
          </a:xfrm>
        </p:grpSpPr>
        <p:sp>
          <p:nvSpPr>
            <p:cNvPr id="521" name="Freeform 5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2" name="TextBox 5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3" name="Group 523"/>
          <p:cNvGrpSpPr/>
          <p:nvPr/>
        </p:nvGrpSpPr>
        <p:grpSpPr>
          <a:xfrm>
            <a:off x="6756957" y="4094841"/>
            <a:ext cx="346780" cy="319084"/>
            <a:chOff x="0" y="0"/>
            <a:chExt cx="812800" cy="747886"/>
          </a:xfrm>
        </p:grpSpPr>
        <p:sp>
          <p:nvSpPr>
            <p:cNvPr id="524" name="Freeform 5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5" name="TextBox 5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6" name="Group 526"/>
          <p:cNvGrpSpPr/>
          <p:nvPr/>
        </p:nvGrpSpPr>
        <p:grpSpPr>
          <a:xfrm>
            <a:off x="7179272" y="4094841"/>
            <a:ext cx="325790" cy="319084"/>
            <a:chOff x="0" y="0"/>
            <a:chExt cx="763603" cy="747886"/>
          </a:xfrm>
        </p:grpSpPr>
        <p:sp>
          <p:nvSpPr>
            <p:cNvPr id="527" name="Freeform 52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8" name="TextBox 52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9" name="Group 529"/>
          <p:cNvGrpSpPr/>
          <p:nvPr/>
        </p:nvGrpSpPr>
        <p:grpSpPr>
          <a:xfrm>
            <a:off x="7550577" y="4094841"/>
            <a:ext cx="346780" cy="319084"/>
            <a:chOff x="0" y="0"/>
            <a:chExt cx="812800" cy="747886"/>
          </a:xfrm>
        </p:grpSpPr>
        <p:sp>
          <p:nvSpPr>
            <p:cNvPr id="530" name="Freeform 5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1" name="TextBox 5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2" name="Group 532"/>
          <p:cNvGrpSpPr/>
          <p:nvPr/>
        </p:nvGrpSpPr>
        <p:grpSpPr>
          <a:xfrm>
            <a:off x="7939684" y="4094841"/>
            <a:ext cx="346780" cy="319084"/>
            <a:chOff x="0" y="0"/>
            <a:chExt cx="812800" cy="747886"/>
          </a:xfrm>
        </p:grpSpPr>
        <p:sp>
          <p:nvSpPr>
            <p:cNvPr id="533" name="Freeform 53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4" name="TextBox 53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5" name="Group 535"/>
          <p:cNvGrpSpPr/>
          <p:nvPr/>
        </p:nvGrpSpPr>
        <p:grpSpPr>
          <a:xfrm>
            <a:off x="8324564" y="4094841"/>
            <a:ext cx="346780" cy="319084"/>
            <a:chOff x="0" y="0"/>
            <a:chExt cx="812800" cy="747886"/>
          </a:xfrm>
        </p:grpSpPr>
        <p:sp>
          <p:nvSpPr>
            <p:cNvPr id="536" name="Freeform 5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7" name="TextBox 5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8" name="Group 538"/>
          <p:cNvGrpSpPr/>
          <p:nvPr/>
        </p:nvGrpSpPr>
        <p:grpSpPr>
          <a:xfrm>
            <a:off x="8728842" y="4094841"/>
            <a:ext cx="346780" cy="319084"/>
            <a:chOff x="0" y="0"/>
            <a:chExt cx="812800" cy="747886"/>
          </a:xfrm>
        </p:grpSpPr>
        <p:sp>
          <p:nvSpPr>
            <p:cNvPr id="539" name="Freeform 5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0" name="TextBox 5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1" name="Group 541"/>
          <p:cNvGrpSpPr/>
          <p:nvPr/>
        </p:nvGrpSpPr>
        <p:grpSpPr>
          <a:xfrm>
            <a:off x="9151157" y="4094841"/>
            <a:ext cx="325790" cy="319084"/>
            <a:chOff x="0" y="0"/>
            <a:chExt cx="763603" cy="747886"/>
          </a:xfrm>
        </p:grpSpPr>
        <p:sp>
          <p:nvSpPr>
            <p:cNvPr id="542" name="Freeform 54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3" name="TextBox 54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1623288" y="4487907"/>
            <a:ext cx="346780" cy="319084"/>
            <a:chOff x="0" y="0"/>
            <a:chExt cx="812800" cy="747886"/>
          </a:xfrm>
        </p:grpSpPr>
        <p:sp>
          <p:nvSpPr>
            <p:cNvPr id="545" name="Freeform 5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6" name="TextBox 5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7" name="Group 547"/>
          <p:cNvGrpSpPr/>
          <p:nvPr/>
        </p:nvGrpSpPr>
        <p:grpSpPr>
          <a:xfrm>
            <a:off x="2012395" y="4487907"/>
            <a:ext cx="346780" cy="319084"/>
            <a:chOff x="0" y="0"/>
            <a:chExt cx="812800" cy="747886"/>
          </a:xfrm>
        </p:grpSpPr>
        <p:sp>
          <p:nvSpPr>
            <p:cNvPr id="548" name="Freeform 54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9" name="TextBox 54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0" name="Group 550"/>
          <p:cNvGrpSpPr/>
          <p:nvPr/>
        </p:nvGrpSpPr>
        <p:grpSpPr>
          <a:xfrm>
            <a:off x="2397275" y="4487907"/>
            <a:ext cx="346780" cy="319084"/>
            <a:chOff x="0" y="0"/>
            <a:chExt cx="812800" cy="747886"/>
          </a:xfrm>
        </p:grpSpPr>
        <p:sp>
          <p:nvSpPr>
            <p:cNvPr id="551" name="Freeform 5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2" name="TextBox 5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3" name="Group 553"/>
          <p:cNvGrpSpPr/>
          <p:nvPr/>
        </p:nvGrpSpPr>
        <p:grpSpPr>
          <a:xfrm>
            <a:off x="2801552" y="4487907"/>
            <a:ext cx="346780" cy="319084"/>
            <a:chOff x="0" y="0"/>
            <a:chExt cx="812800" cy="747886"/>
          </a:xfrm>
        </p:grpSpPr>
        <p:sp>
          <p:nvSpPr>
            <p:cNvPr id="554" name="Freeform 5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5" name="TextBox 5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6" name="Group 556"/>
          <p:cNvGrpSpPr/>
          <p:nvPr/>
        </p:nvGrpSpPr>
        <p:grpSpPr>
          <a:xfrm>
            <a:off x="3223867" y="4487907"/>
            <a:ext cx="325790" cy="319084"/>
            <a:chOff x="0" y="0"/>
            <a:chExt cx="763603" cy="747886"/>
          </a:xfrm>
        </p:grpSpPr>
        <p:sp>
          <p:nvSpPr>
            <p:cNvPr id="557" name="Freeform 55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8" name="TextBox 55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9" name="Group 559"/>
          <p:cNvGrpSpPr/>
          <p:nvPr/>
        </p:nvGrpSpPr>
        <p:grpSpPr>
          <a:xfrm>
            <a:off x="3595172" y="4487907"/>
            <a:ext cx="346780" cy="319084"/>
            <a:chOff x="0" y="0"/>
            <a:chExt cx="812800" cy="747886"/>
          </a:xfrm>
        </p:grpSpPr>
        <p:sp>
          <p:nvSpPr>
            <p:cNvPr id="560" name="Freeform 5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1" name="TextBox 5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2" name="Group 562"/>
          <p:cNvGrpSpPr/>
          <p:nvPr/>
        </p:nvGrpSpPr>
        <p:grpSpPr>
          <a:xfrm>
            <a:off x="3984280" y="4487907"/>
            <a:ext cx="346780" cy="319084"/>
            <a:chOff x="0" y="0"/>
            <a:chExt cx="812800" cy="747886"/>
          </a:xfrm>
        </p:grpSpPr>
        <p:sp>
          <p:nvSpPr>
            <p:cNvPr id="563" name="Freeform 56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4" name="TextBox 56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5" name="Group 565"/>
          <p:cNvGrpSpPr/>
          <p:nvPr/>
        </p:nvGrpSpPr>
        <p:grpSpPr>
          <a:xfrm>
            <a:off x="4369160" y="4487907"/>
            <a:ext cx="346780" cy="319084"/>
            <a:chOff x="0" y="0"/>
            <a:chExt cx="812800" cy="747886"/>
          </a:xfrm>
        </p:grpSpPr>
        <p:sp>
          <p:nvSpPr>
            <p:cNvPr id="566" name="Freeform 5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7" name="TextBox 5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8" name="Group 568"/>
          <p:cNvGrpSpPr/>
          <p:nvPr/>
        </p:nvGrpSpPr>
        <p:grpSpPr>
          <a:xfrm>
            <a:off x="4773437" y="4487907"/>
            <a:ext cx="346780" cy="319084"/>
            <a:chOff x="0" y="0"/>
            <a:chExt cx="812800" cy="747886"/>
          </a:xfrm>
        </p:grpSpPr>
        <p:sp>
          <p:nvSpPr>
            <p:cNvPr id="569" name="Freeform 5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0" name="TextBox 5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1" name="Group 571"/>
          <p:cNvGrpSpPr/>
          <p:nvPr/>
        </p:nvGrpSpPr>
        <p:grpSpPr>
          <a:xfrm>
            <a:off x="5195752" y="4487907"/>
            <a:ext cx="325790" cy="319084"/>
            <a:chOff x="0" y="0"/>
            <a:chExt cx="763603" cy="747886"/>
          </a:xfrm>
        </p:grpSpPr>
        <p:sp>
          <p:nvSpPr>
            <p:cNvPr id="572" name="Freeform 57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3" name="TextBox 57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4" name="Group 574"/>
          <p:cNvGrpSpPr/>
          <p:nvPr/>
        </p:nvGrpSpPr>
        <p:grpSpPr>
          <a:xfrm>
            <a:off x="5578692" y="4487907"/>
            <a:ext cx="346780" cy="319084"/>
            <a:chOff x="0" y="0"/>
            <a:chExt cx="812800" cy="747886"/>
          </a:xfrm>
        </p:grpSpPr>
        <p:sp>
          <p:nvSpPr>
            <p:cNvPr id="575" name="Freeform 5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6" name="TextBox 5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7" name="Group 577"/>
          <p:cNvGrpSpPr/>
          <p:nvPr/>
        </p:nvGrpSpPr>
        <p:grpSpPr>
          <a:xfrm>
            <a:off x="5967800" y="4487907"/>
            <a:ext cx="346780" cy="319084"/>
            <a:chOff x="0" y="0"/>
            <a:chExt cx="812800" cy="747886"/>
          </a:xfrm>
        </p:grpSpPr>
        <p:sp>
          <p:nvSpPr>
            <p:cNvPr id="578" name="Freeform 57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9" name="TextBox 57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0" name="Group 580"/>
          <p:cNvGrpSpPr/>
          <p:nvPr/>
        </p:nvGrpSpPr>
        <p:grpSpPr>
          <a:xfrm>
            <a:off x="6352679" y="4487907"/>
            <a:ext cx="346780" cy="319084"/>
            <a:chOff x="0" y="0"/>
            <a:chExt cx="812800" cy="747886"/>
          </a:xfrm>
        </p:grpSpPr>
        <p:sp>
          <p:nvSpPr>
            <p:cNvPr id="581" name="Freeform 5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2" name="TextBox 5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3" name="Group 583"/>
          <p:cNvGrpSpPr/>
          <p:nvPr/>
        </p:nvGrpSpPr>
        <p:grpSpPr>
          <a:xfrm>
            <a:off x="6756957" y="4487907"/>
            <a:ext cx="346780" cy="319084"/>
            <a:chOff x="0" y="0"/>
            <a:chExt cx="812800" cy="747886"/>
          </a:xfrm>
        </p:grpSpPr>
        <p:sp>
          <p:nvSpPr>
            <p:cNvPr id="584" name="Freeform 5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5" name="TextBox 5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6" name="Group 586"/>
          <p:cNvGrpSpPr/>
          <p:nvPr/>
        </p:nvGrpSpPr>
        <p:grpSpPr>
          <a:xfrm>
            <a:off x="7179272" y="4487907"/>
            <a:ext cx="325790" cy="319084"/>
            <a:chOff x="0" y="0"/>
            <a:chExt cx="763603" cy="747886"/>
          </a:xfrm>
        </p:grpSpPr>
        <p:sp>
          <p:nvSpPr>
            <p:cNvPr id="587" name="Freeform 58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8" name="TextBox 58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9" name="Group 589"/>
          <p:cNvGrpSpPr/>
          <p:nvPr/>
        </p:nvGrpSpPr>
        <p:grpSpPr>
          <a:xfrm>
            <a:off x="7550577" y="4487907"/>
            <a:ext cx="346780" cy="319084"/>
            <a:chOff x="0" y="0"/>
            <a:chExt cx="812800" cy="747886"/>
          </a:xfrm>
        </p:grpSpPr>
        <p:sp>
          <p:nvSpPr>
            <p:cNvPr id="590" name="Freeform 5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1" name="TextBox 5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2" name="Group 592"/>
          <p:cNvGrpSpPr/>
          <p:nvPr/>
        </p:nvGrpSpPr>
        <p:grpSpPr>
          <a:xfrm>
            <a:off x="7939684" y="4487907"/>
            <a:ext cx="346780" cy="319084"/>
            <a:chOff x="0" y="0"/>
            <a:chExt cx="812800" cy="747886"/>
          </a:xfrm>
        </p:grpSpPr>
        <p:sp>
          <p:nvSpPr>
            <p:cNvPr id="593" name="Freeform 59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4" name="TextBox 59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5" name="Group 595"/>
          <p:cNvGrpSpPr/>
          <p:nvPr/>
        </p:nvGrpSpPr>
        <p:grpSpPr>
          <a:xfrm>
            <a:off x="8324564" y="4487907"/>
            <a:ext cx="346780" cy="319084"/>
            <a:chOff x="0" y="0"/>
            <a:chExt cx="812800" cy="747886"/>
          </a:xfrm>
        </p:grpSpPr>
        <p:sp>
          <p:nvSpPr>
            <p:cNvPr id="596" name="Freeform 5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7" name="TextBox 5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8" name="Group 598"/>
          <p:cNvGrpSpPr/>
          <p:nvPr/>
        </p:nvGrpSpPr>
        <p:grpSpPr>
          <a:xfrm>
            <a:off x="8728842" y="4487907"/>
            <a:ext cx="346780" cy="319084"/>
            <a:chOff x="0" y="0"/>
            <a:chExt cx="812800" cy="747886"/>
          </a:xfrm>
        </p:grpSpPr>
        <p:sp>
          <p:nvSpPr>
            <p:cNvPr id="599" name="Freeform 5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0" name="TextBox 6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1" name="Group 601"/>
          <p:cNvGrpSpPr/>
          <p:nvPr/>
        </p:nvGrpSpPr>
        <p:grpSpPr>
          <a:xfrm>
            <a:off x="9151157" y="4487907"/>
            <a:ext cx="325790" cy="319084"/>
            <a:chOff x="0" y="0"/>
            <a:chExt cx="763603" cy="747886"/>
          </a:xfrm>
        </p:grpSpPr>
        <p:sp>
          <p:nvSpPr>
            <p:cNvPr id="602" name="Freeform 60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3" name="TextBox 60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4" name="Group 604"/>
          <p:cNvGrpSpPr/>
          <p:nvPr/>
        </p:nvGrpSpPr>
        <p:grpSpPr>
          <a:xfrm>
            <a:off x="1623288" y="4880554"/>
            <a:ext cx="346780" cy="319084"/>
            <a:chOff x="0" y="0"/>
            <a:chExt cx="812800" cy="747886"/>
          </a:xfrm>
        </p:grpSpPr>
        <p:sp>
          <p:nvSpPr>
            <p:cNvPr id="605" name="Freeform 6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6" name="TextBox 6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7" name="Group 607"/>
          <p:cNvGrpSpPr/>
          <p:nvPr/>
        </p:nvGrpSpPr>
        <p:grpSpPr>
          <a:xfrm>
            <a:off x="2012395" y="4880554"/>
            <a:ext cx="346780" cy="319084"/>
            <a:chOff x="0" y="0"/>
            <a:chExt cx="812800" cy="747886"/>
          </a:xfrm>
        </p:grpSpPr>
        <p:sp>
          <p:nvSpPr>
            <p:cNvPr id="608" name="Freeform 60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9" name="TextBox 60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0" name="Group 610"/>
          <p:cNvGrpSpPr/>
          <p:nvPr/>
        </p:nvGrpSpPr>
        <p:grpSpPr>
          <a:xfrm>
            <a:off x="2397275" y="4880554"/>
            <a:ext cx="346780" cy="319084"/>
            <a:chOff x="0" y="0"/>
            <a:chExt cx="812800" cy="747886"/>
          </a:xfrm>
        </p:grpSpPr>
        <p:sp>
          <p:nvSpPr>
            <p:cNvPr id="611" name="Freeform 6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2" name="TextBox 6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3" name="Group 613"/>
          <p:cNvGrpSpPr/>
          <p:nvPr/>
        </p:nvGrpSpPr>
        <p:grpSpPr>
          <a:xfrm>
            <a:off x="2801552" y="4880554"/>
            <a:ext cx="346780" cy="319084"/>
            <a:chOff x="0" y="0"/>
            <a:chExt cx="812800" cy="747886"/>
          </a:xfrm>
        </p:grpSpPr>
        <p:sp>
          <p:nvSpPr>
            <p:cNvPr id="614" name="Freeform 6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5" name="TextBox 6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6" name="Group 616"/>
          <p:cNvGrpSpPr/>
          <p:nvPr/>
        </p:nvGrpSpPr>
        <p:grpSpPr>
          <a:xfrm>
            <a:off x="3223867" y="4880554"/>
            <a:ext cx="325790" cy="319084"/>
            <a:chOff x="0" y="0"/>
            <a:chExt cx="763603" cy="747886"/>
          </a:xfrm>
        </p:grpSpPr>
        <p:sp>
          <p:nvSpPr>
            <p:cNvPr id="617" name="Freeform 61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8" name="TextBox 61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9" name="Group 619"/>
          <p:cNvGrpSpPr/>
          <p:nvPr/>
        </p:nvGrpSpPr>
        <p:grpSpPr>
          <a:xfrm>
            <a:off x="3595172" y="4880554"/>
            <a:ext cx="346780" cy="319084"/>
            <a:chOff x="0" y="0"/>
            <a:chExt cx="812800" cy="747886"/>
          </a:xfrm>
        </p:grpSpPr>
        <p:sp>
          <p:nvSpPr>
            <p:cNvPr id="620" name="Freeform 6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1" name="TextBox 6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2" name="Group 622"/>
          <p:cNvGrpSpPr/>
          <p:nvPr/>
        </p:nvGrpSpPr>
        <p:grpSpPr>
          <a:xfrm>
            <a:off x="3984280" y="4880554"/>
            <a:ext cx="346780" cy="319084"/>
            <a:chOff x="0" y="0"/>
            <a:chExt cx="812800" cy="747886"/>
          </a:xfrm>
        </p:grpSpPr>
        <p:sp>
          <p:nvSpPr>
            <p:cNvPr id="623" name="Freeform 62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4" name="TextBox 62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5" name="Group 625"/>
          <p:cNvGrpSpPr/>
          <p:nvPr/>
        </p:nvGrpSpPr>
        <p:grpSpPr>
          <a:xfrm>
            <a:off x="4369160" y="4880554"/>
            <a:ext cx="346780" cy="319084"/>
            <a:chOff x="0" y="0"/>
            <a:chExt cx="812800" cy="747886"/>
          </a:xfrm>
        </p:grpSpPr>
        <p:sp>
          <p:nvSpPr>
            <p:cNvPr id="626" name="Freeform 6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7" name="TextBox 6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8" name="Group 628"/>
          <p:cNvGrpSpPr/>
          <p:nvPr/>
        </p:nvGrpSpPr>
        <p:grpSpPr>
          <a:xfrm>
            <a:off x="4773437" y="4880554"/>
            <a:ext cx="346780" cy="319084"/>
            <a:chOff x="0" y="0"/>
            <a:chExt cx="812800" cy="747886"/>
          </a:xfrm>
        </p:grpSpPr>
        <p:sp>
          <p:nvSpPr>
            <p:cNvPr id="629" name="Freeform 6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0" name="TextBox 6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1" name="Group 631"/>
          <p:cNvGrpSpPr/>
          <p:nvPr/>
        </p:nvGrpSpPr>
        <p:grpSpPr>
          <a:xfrm>
            <a:off x="5195752" y="4880554"/>
            <a:ext cx="325790" cy="319084"/>
            <a:chOff x="0" y="0"/>
            <a:chExt cx="763603" cy="747886"/>
          </a:xfrm>
        </p:grpSpPr>
        <p:sp>
          <p:nvSpPr>
            <p:cNvPr id="632" name="Freeform 63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3" name="TextBox 63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4" name="Group 634"/>
          <p:cNvGrpSpPr/>
          <p:nvPr/>
        </p:nvGrpSpPr>
        <p:grpSpPr>
          <a:xfrm>
            <a:off x="5578692" y="4880554"/>
            <a:ext cx="346780" cy="319084"/>
            <a:chOff x="0" y="0"/>
            <a:chExt cx="812800" cy="747886"/>
          </a:xfrm>
        </p:grpSpPr>
        <p:sp>
          <p:nvSpPr>
            <p:cNvPr id="635" name="Freeform 6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6" name="TextBox 6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7" name="Group 637"/>
          <p:cNvGrpSpPr/>
          <p:nvPr/>
        </p:nvGrpSpPr>
        <p:grpSpPr>
          <a:xfrm>
            <a:off x="5967800" y="4880554"/>
            <a:ext cx="346780" cy="319084"/>
            <a:chOff x="0" y="0"/>
            <a:chExt cx="812800" cy="747886"/>
          </a:xfrm>
        </p:grpSpPr>
        <p:sp>
          <p:nvSpPr>
            <p:cNvPr id="638" name="Freeform 63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9" name="TextBox 63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0" name="Group 640"/>
          <p:cNvGrpSpPr/>
          <p:nvPr/>
        </p:nvGrpSpPr>
        <p:grpSpPr>
          <a:xfrm>
            <a:off x="6352679" y="4880554"/>
            <a:ext cx="346780" cy="319084"/>
            <a:chOff x="0" y="0"/>
            <a:chExt cx="812800" cy="747886"/>
          </a:xfrm>
        </p:grpSpPr>
        <p:sp>
          <p:nvSpPr>
            <p:cNvPr id="641" name="Freeform 6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2" name="TextBox 6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3" name="Group 643"/>
          <p:cNvGrpSpPr/>
          <p:nvPr/>
        </p:nvGrpSpPr>
        <p:grpSpPr>
          <a:xfrm>
            <a:off x="6756957" y="4880554"/>
            <a:ext cx="346780" cy="319084"/>
            <a:chOff x="0" y="0"/>
            <a:chExt cx="812800" cy="747886"/>
          </a:xfrm>
        </p:grpSpPr>
        <p:sp>
          <p:nvSpPr>
            <p:cNvPr id="644" name="Freeform 6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5" name="TextBox 6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6" name="Group 646"/>
          <p:cNvGrpSpPr/>
          <p:nvPr/>
        </p:nvGrpSpPr>
        <p:grpSpPr>
          <a:xfrm>
            <a:off x="7179272" y="4880554"/>
            <a:ext cx="325790" cy="319084"/>
            <a:chOff x="0" y="0"/>
            <a:chExt cx="763603" cy="747886"/>
          </a:xfrm>
        </p:grpSpPr>
        <p:sp>
          <p:nvSpPr>
            <p:cNvPr id="647" name="Freeform 64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8" name="TextBox 64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9" name="Group 649"/>
          <p:cNvGrpSpPr/>
          <p:nvPr/>
        </p:nvGrpSpPr>
        <p:grpSpPr>
          <a:xfrm>
            <a:off x="7550577" y="4880554"/>
            <a:ext cx="346780" cy="319084"/>
            <a:chOff x="0" y="0"/>
            <a:chExt cx="812800" cy="747886"/>
          </a:xfrm>
        </p:grpSpPr>
        <p:sp>
          <p:nvSpPr>
            <p:cNvPr id="650" name="Freeform 6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1" name="TextBox 6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2" name="Group 652"/>
          <p:cNvGrpSpPr/>
          <p:nvPr/>
        </p:nvGrpSpPr>
        <p:grpSpPr>
          <a:xfrm>
            <a:off x="7939684" y="4880554"/>
            <a:ext cx="346780" cy="319084"/>
            <a:chOff x="0" y="0"/>
            <a:chExt cx="812800" cy="747886"/>
          </a:xfrm>
        </p:grpSpPr>
        <p:sp>
          <p:nvSpPr>
            <p:cNvPr id="653" name="Freeform 65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4" name="TextBox 65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5" name="Group 655"/>
          <p:cNvGrpSpPr/>
          <p:nvPr/>
        </p:nvGrpSpPr>
        <p:grpSpPr>
          <a:xfrm>
            <a:off x="8324564" y="4880554"/>
            <a:ext cx="346780" cy="319084"/>
            <a:chOff x="0" y="0"/>
            <a:chExt cx="812800" cy="747886"/>
          </a:xfrm>
        </p:grpSpPr>
        <p:sp>
          <p:nvSpPr>
            <p:cNvPr id="656" name="Freeform 6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7" name="TextBox 6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8" name="Group 658"/>
          <p:cNvGrpSpPr/>
          <p:nvPr/>
        </p:nvGrpSpPr>
        <p:grpSpPr>
          <a:xfrm>
            <a:off x="8728842" y="4880554"/>
            <a:ext cx="346780" cy="319084"/>
            <a:chOff x="0" y="0"/>
            <a:chExt cx="812800" cy="747886"/>
          </a:xfrm>
        </p:grpSpPr>
        <p:sp>
          <p:nvSpPr>
            <p:cNvPr id="659" name="Freeform 6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0" name="TextBox 6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1" name="Group 661"/>
          <p:cNvGrpSpPr/>
          <p:nvPr/>
        </p:nvGrpSpPr>
        <p:grpSpPr>
          <a:xfrm>
            <a:off x="9151157" y="4880554"/>
            <a:ext cx="325790" cy="319084"/>
            <a:chOff x="0" y="0"/>
            <a:chExt cx="763603" cy="747886"/>
          </a:xfrm>
        </p:grpSpPr>
        <p:sp>
          <p:nvSpPr>
            <p:cNvPr id="662" name="Freeform 66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3" name="TextBox 66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4" name="Group 664"/>
          <p:cNvGrpSpPr/>
          <p:nvPr/>
        </p:nvGrpSpPr>
        <p:grpSpPr>
          <a:xfrm>
            <a:off x="1623288" y="5284380"/>
            <a:ext cx="346780" cy="319084"/>
            <a:chOff x="0" y="0"/>
            <a:chExt cx="812800" cy="747886"/>
          </a:xfrm>
        </p:grpSpPr>
        <p:sp>
          <p:nvSpPr>
            <p:cNvPr id="665" name="Freeform 6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6" name="TextBox 6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7" name="Group 667"/>
          <p:cNvGrpSpPr/>
          <p:nvPr/>
        </p:nvGrpSpPr>
        <p:grpSpPr>
          <a:xfrm>
            <a:off x="2012395" y="5284380"/>
            <a:ext cx="346780" cy="319084"/>
            <a:chOff x="0" y="0"/>
            <a:chExt cx="812800" cy="747886"/>
          </a:xfrm>
        </p:grpSpPr>
        <p:sp>
          <p:nvSpPr>
            <p:cNvPr id="668" name="Freeform 66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9" name="TextBox 66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0" name="Group 670"/>
          <p:cNvGrpSpPr/>
          <p:nvPr/>
        </p:nvGrpSpPr>
        <p:grpSpPr>
          <a:xfrm>
            <a:off x="2397275" y="5284380"/>
            <a:ext cx="346780" cy="319084"/>
            <a:chOff x="0" y="0"/>
            <a:chExt cx="812800" cy="747886"/>
          </a:xfrm>
        </p:grpSpPr>
        <p:sp>
          <p:nvSpPr>
            <p:cNvPr id="671" name="Freeform 6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2" name="TextBox 6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3" name="Group 673"/>
          <p:cNvGrpSpPr/>
          <p:nvPr/>
        </p:nvGrpSpPr>
        <p:grpSpPr>
          <a:xfrm>
            <a:off x="2801552" y="5284380"/>
            <a:ext cx="346780" cy="319084"/>
            <a:chOff x="0" y="0"/>
            <a:chExt cx="812800" cy="747886"/>
          </a:xfrm>
        </p:grpSpPr>
        <p:sp>
          <p:nvSpPr>
            <p:cNvPr id="674" name="Freeform 6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5" name="TextBox 6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6" name="Group 676"/>
          <p:cNvGrpSpPr/>
          <p:nvPr/>
        </p:nvGrpSpPr>
        <p:grpSpPr>
          <a:xfrm>
            <a:off x="3223867" y="5284380"/>
            <a:ext cx="325790" cy="319084"/>
            <a:chOff x="0" y="0"/>
            <a:chExt cx="763603" cy="747886"/>
          </a:xfrm>
        </p:grpSpPr>
        <p:sp>
          <p:nvSpPr>
            <p:cNvPr id="677" name="Freeform 67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8" name="TextBox 67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9" name="Group 679"/>
          <p:cNvGrpSpPr/>
          <p:nvPr/>
        </p:nvGrpSpPr>
        <p:grpSpPr>
          <a:xfrm>
            <a:off x="3595172" y="5284380"/>
            <a:ext cx="346780" cy="319084"/>
            <a:chOff x="0" y="0"/>
            <a:chExt cx="812800" cy="747886"/>
          </a:xfrm>
        </p:grpSpPr>
        <p:sp>
          <p:nvSpPr>
            <p:cNvPr id="680" name="Freeform 6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1" name="TextBox 6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2" name="Group 682"/>
          <p:cNvGrpSpPr/>
          <p:nvPr/>
        </p:nvGrpSpPr>
        <p:grpSpPr>
          <a:xfrm>
            <a:off x="3984280" y="5284380"/>
            <a:ext cx="346780" cy="319084"/>
            <a:chOff x="0" y="0"/>
            <a:chExt cx="812800" cy="747886"/>
          </a:xfrm>
        </p:grpSpPr>
        <p:sp>
          <p:nvSpPr>
            <p:cNvPr id="683" name="Freeform 68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4" name="TextBox 68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5" name="Group 685"/>
          <p:cNvGrpSpPr/>
          <p:nvPr/>
        </p:nvGrpSpPr>
        <p:grpSpPr>
          <a:xfrm>
            <a:off x="4369160" y="5284380"/>
            <a:ext cx="346780" cy="319084"/>
            <a:chOff x="0" y="0"/>
            <a:chExt cx="812800" cy="747886"/>
          </a:xfrm>
        </p:grpSpPr>
        <p:sp>
          <p:nvSpPr>
            <p:cNvPr id="686" name="Freeform 6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7" name="TextBox 6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8" name="Group 688"/>
          <p:cNvGrpSpPr/>
          <p:nvPr/>
        </p:nvGrpSpPr>
        <p:grpSpPr>
          <a:xfrm>
            <a:off x="4773437" y="5284380"/>
            <a:ext cx="346780" cy="319084"/>
            <a:chOff x="0" y="0"/>
            <a:chExt cx="812800" cy="747886"/>
          </a:xfrm>
        </p:grpSpPr>
        <p:sp>
          <p:nvSpPr>
            <p:cNvPr id="689" name="Freeform 6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0" name="TextBox 6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1" name="Group 691"/>
          <p:cNvGrpSpPr/>
          <p:nvPr/>
        </p:nvGrpSpPr>
        <p:grpSpPr>
          <a:xfrm>
            <a:off x="5195752" y="5284380"/>
            <a:ext cx="325790" cy="319084"/>
            <a:chOff x="0" y="0"/>
            <a:chExt cx="763603" cy="747886"/>
          </a:xfrm>
        </p:grpSpPr>
        <p:sp>
          <p:nvSpPr>
            <p:cNvPr id="692" name="Freeform 69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3" name="TextBox 69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4" name="Group 694"/>
          <p:cNvGrpSpPr/>
          <p:nvPr/>
        </p:nvGrpSpPr>
        <p:grpSpPr>
          <a:xfrm>
            <a:off x="5578692" y="5284380"/>
            <a:ext cx="346780" cy="319084"/>
            <a:chOff x="0" y="0"/>
            <a:chExt cx="812800" cy="747886"/>
          </a:xfrm>
        </p:grpSpPr>
        <p:sp>
          <p:nvSpPr>
            <p:cNvPr id="695" name="Freeform 6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6" name="TextBox 6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7" name="Group 697"/>
          <p:cNvGrpSpPr/>
          <p:nvPr/>
        </p:nvGrpSpPr>
        <p:grpSpPr>
          <a:xfrm>
            <a:off x="5967800" y="5284380"/>
            <a:ext cx="346780" cy="319084"/>
            <a:chOff x="0" y="0"/>
            <a:chExt cx="812800" cy="747886"/>
          </a:xfrm>
        </p:grpSpPr>
        <p:sp>
          <p:nvSpPr>
            <p:cNvPr id="698" name="Freeform 69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9" name="TextBox 69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0" name="Group 700"/>
          <p:cNvGrpSpPr/>
          <p:nvPr/>
        </p:nvGrpSpPr>
        <p:grpSpPr>
          <a:xfrm>
            <a:off x="6352679" y="5284380"/>
            <a:ext cx="346780" cy="319084"/>
            <a:chOff x="0" y="0"/>
            <a:chExt cx="812800" cy="747886"/>
          </a:xfrm>
        </p:grpSpPr>
        <p:sp>
          <p:nvSpPr>
            <p:cNvPr id="701" name="Freeform 7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2" name="TextBox 7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3" name="Group 703"/>
          <p:cNvGrpSpPr/>
          <p:nvPr/>
        </p:nvGrpSpPr>
        <p:grpSpPr>
          <a:xfrm>
            <a:off x="6756957" y="5284380"/>
            <a:ext cx="346780" cy="319084"/>
            <a:chOff x="0" y="0"/>
            <a:chExt cx="812800" cy="747886"/>
          </a:xfrm>
        </p:grpSpPr>
        <p:sp>
          <p:nvSpPr>
            <p:cNvPr id="704" name="Freeform 7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5" name="TextBox 7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6" name="Group 706"/>
          <p:cNvGrpSpPr/>
          <p:nvPr/>
        </p:nvGrpSpPr>
        <p:grpSpPr>
          <a:xfrm>
            <a:off x="7179272" y="5284380"/>
            <a:ext cx="325790" cy="319084"/>
            <a:chOff x="0" y="0"/>
            <a:chExt cx="763603" cy="747886"/>
          </a:xfrm>
        </p:grpSpPr>
        <p:sp>
          <p:nvSpPr>
            <p:cNvPr id="707" name="Freeform 70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8" name="TextBox 70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9" name="Group 709"/>
          <p:cNvGrpSpPr/>
          <p:nvPr/>
        </p:nvGrpSpPr>
        <p:grpSpPr>
          <a:xfrm>
            <a:off x="7550577" y="5284380"/>
            <a:ext cx="346780" cy="319084"/>
            <a:chOff x="0" y="0"/>
            <a:chExt cx="812800" cy="747886"/>
          </a:xfrm>
        </p:grpSpPr>
        <p:sp>
          <p:nvSpPr>
            <p:cNvPr id="710" name="Freeform 7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1" name="TextBox 7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2" name="Group 712"/>
          <p:cNvGrpSpPr/>
          <p:nvPr/>
        </p:nvGrpSpPr>
        <p:grpSpPr>
          <a:xfrm>
            <a:off x="7939684" y="5284380"/>
            <a:ext cx="346780" cy="319084"/>
            <a:chOff x="0" y="0"/>
            <a:chExt cx="812800" cy="747886"/>
          </a:xfrm>
        </p:grpSpPr>
        <p:sp>
          <p:nvSpPr>
            <p:cNvPr id="713" name="Freeform 71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4" name="TextBox 71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5" name="Group 715"/>
          <p:cNvGrpSpPr/>
          <p:nvPr/>
        </p:nvGrpSpPr>
        <p:grpSpPr>
          <a:xfrm>
            <a:off x="8324564" y="5284380"/>
            <a:ext cx="346780" cy="319084"/>
            <a:chOff x="0" y="0"/>
            <a:chExt cx="812800" cy="747886"/>
          </a:xfrm>
        </p:grpSpPr>
        <p:sp>
          <p:nvSpPr>
            <p:cNvPr id="716" name="Freeform 7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7" name="TextBox 7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8" name="Group 718"/>
          <p:cNvGrpSpPr/>
          <p:nvPr/>
        </p:nvGrpSpPr>
        <p:grpSpPr>
          <a:xfrm>
            <a:off x="8728842" y="5284380"/>
            <a:ext cx="346780" cy="319084"/>
            <a:chOff x="0" y="0"/>
            <a:chExt cx="812800" cy="747886"/>
          </a:xfrm>
        </p:grpSpPr>
        <p:sp>
          <p:nvSpPr>
            <p:cNvPr id="719" name="Freeform 7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0" name="TextBox 7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1" name="Group 721"/>
          <p:cNvGrpSpPr/>
          <p:nvPr/>
        </p:nvGrpSpPr>
        <p:grpSpPr>
          <a:xfrm>
            <a:off x="9151157" y="5284380"/>
            <a:ext cx="325790" cy="319084"/>
            <a:chOff x="0" y="0"/>
            <a:chExt cx="763603" cy="747886"/>
          </a:xfrm>
        </p:grpSpPr>
        <p:sp>
          <p:nvSpPr>
            <p:cNvPr id="722" name="Freeform 72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3" name="TextBox 72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4" name="Group 724"/>
          <p:cNvGrpSpPr/>
          <p:nvPr/>
        </p:nvGrpSpPr>
        <p:grpSpPr>
          <a:xfrm>
            <a:off x="1623288" y="5677027"/>
            <a:ext cx="346780" cy="319084"/>
            <a:chOff x="0" y="0"/>
            <a:chExt cx="812800" cy="747886"/>
          </a:xfrm>
        </p:grpSpPr>
        <p:sp>
          <p:nvSpPr>
            <p:cNvPr id="725" name="Freeform 7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6" name="TextBox 7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7" name="Group 727"/>
          <p:cNvGrpSpPr/>
          <p:nvPr/>
        </p:nvGrpSpPr>
        <p:grpSpPr>
          <a:xfrm>
            <a:off x="2012395" y="5677027"/>
            <a:ext cx="346780" cy="319084"/>
            <a:chOff x="0" y="0"/>
            <a:chExt cx="812800" cy="747886"/>
          </a:xfrm>
        </p:grpSpPr>
        <p:sp>
          <p:nvSpPr>
            <p:cNvPr id="728" name="Freeform 72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9" name="TextBox 72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0" name="Group 730"/>
          <p:cNvGrpSpPr/>
          <p:nvPr/>
        </p:nvGrpSpPr>
        <p:grpSpPr>
          <a:xfrm>
            <a:off x="2397275" y="5677027"/>
            <a:ext cx="346780" cy="319084"/>
            <a:chOff x="0" y="0"/>
            <a:chExt cx="812800" cy="747886"/>
          </a:xfrm>
        </p:grpSpPr>
        <p:sp>
          <p:nvSpPr>
            <p:cNvPr id="731" name="Freeform 7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2" name="TextBox 7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3" name="Group 733"/>
          <p:cNvGrpSpPr/>
          <p:nvPr/>
        </p:nvGrpSpPr>
        <p:grpSpPr>
          <a:xfrm>
            <a:off x="2801552" y="5677027"/>
            <a:ext cx="346780" cy="319084"/>
            <a:chOff x="0" y="0"/>
            <a:chExt cx="812800" cy="747886"/>
          </a:xfrm>
        </p:grpSpPr>
        <p:sp>
          <p:nvSpPr>
            <p:cNvPr id="734" name="Freeform 7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5" name="TextBox 7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6" name="Group 736"/>
          <p:cNvGrpSpPr/>
          <p:nvPr/>
        </p:nvGrpSpPr>
        <p:grpSpPr>
          <a:xfrm>
            <a:off x="3223867" y="5677027"/>
            <a:ext cx="325790" cy="319084"/>
            <a:chOff x="0" y="0"/>
            <a:chExt cx="763603" cy="747886"/>
          </a:xfrm>
        </p:grpSpPr>
        <p:sp>
          <p:nvSpPr>
            <p:cNvPr id="737" name="Freeform 73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8" name="TextBox 73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9" name="Group 739"/>
          <p:cNvGrpSpPr/>
          <p:nvPr/>
        </p:nvGrpSpPr>
        <p:grpSpPr>
          <a:xfrm>
            <a:off x="3595172" y="5677027"/>
            <a:ext cx="346780" cy="319084"/>
            <a:chOff x="0" y="0"/>
            <a:chExt cx="812800" cy="747886"/>
          </a:xfrm>
        </p:grpSpPr>
        <p:sp>
          <p:nvSpPr>
            <p:cNvPr id="740" name="Freeform 7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1" name="TextBox 7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2" name="Group 742"/>
          <p:cNvGrpSpPr/>
          <p:nvPr/>
        </p:nvGrpSpPr>
        <p:grpSpPr>
          <a:xfrm>
            <a:off x="3984280" y="5677027"/>
            <a:ext cx="346780" cy="319084"/>
            <a:chOff x="0" y="0"/>
            <a:chExt cx="812800" cy="747886"/>
          </a:xfrm>
        </p:grpSpPr>
        <p:sp>
          <p:nvSpPr>
            <p:cNvPr id="743" name="Freeform 74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4" name="TextBox 74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5" name="Group 745"/>
          <p:cNvGrpSpPr/>
          <p:nvPr/>
        </p:nvGrpSpPr>
        <p:grpSpPr>
          <a:xfrm>
            <a:off x="4369160" y="5677027"/>
            <a:ext cx="346780" cy="319084"/>
            <a:chOff x="0" y="0"/>
            <a:chExt cx="812800" cy="747886"/>
          </a:xfrm>
        </p:grpSpPr>
        <p:sp>
          <p:nvSpPr>
            <p:cNvPr id="746" name="Freeform 7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7" name="TextBox 7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8" name="Group 748"/>
          <p:cNvGrpSpPr/>
          <p:nvPr/>
        </p:nvGrpSpPr>
        <p:grpSpPr>
          <a:xfrm>
            <a:off x="4773437" y="5677027"/>
            <a:ext cx="346780" cy="319084"/>
            <a:chOff x="0" y="0"/>
            <a:chExt cx="812800" cy="747886"/>
          </a:xfrm>
        </p:grpSpPr>
        <p:sp>
          <p:nvSpPr>
            <p:cNvPr id="749" name="Freeform 7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0" name="TextBox 7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1" name="Group 751"/>
          <p:cNvGrpSpPr/>
          <p:nvPr/>
        </p:nvGrpSpPr>
        <p:grpSpPr>
          <a:xfrm>
            <a:off x="5195752" y="5677027"/>
            <a:ext cx="325790" cy="319084"/>
            <a:chOff x="0" y="0"/>
            <a:chExt cx="763603" cy="747886"/>
          </a:xfrm>
        </p:grpSpPr>
        <p:sp>
          <p:nvSpPr>
            <p:cNvPr id="752" name="Freeform 75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3" name="TextBox 75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4" name="Group 754"/>
          <p:cNvGrpSpPr/>
          <p:nvPr/>
        </p:nvGrpSpPr>
        <p:grpSpPr>
          <a:xfrm>
            <a:off x="5578692" y="5677027"/>
            <a:ext cx="346780" cy="319084"/>
            <a:chOff x="0" y="0"/>
            <a:chExt cx="812800" cy="747886"/>
          </a:xfrm>
        </p:grpSpPr>
        <p:sp>
          <p:nvSpPr>
            <p:cNvPr id="755" name="Freeform 7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6" name="TextBox 7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7" name="Group 757"/>
          <p:cNvGrpSpPr/>
          <p:nvPr/>
        </p:nvGrpSpPr>
        <p:grpSpPr>
          <a:xfrm>
            <a:off x="5967800" y="5677027"/>
            <a:ext cx="346780" cy="319084"/>
            <a:chOff x="0" y="0"/>
            <a:chExt cx="812800" cy="747886"/>
          </a:xfrm>
        </p:grpSpPr>
        <p:sp>
          <p:nvSpPr>
            <p:cNvPr id="758" name="Freeform 758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9" name="TextBox 759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0" name="Group 760"/>
          <p:cNvGrpSpPr/>
          <p:nvPr/>
        </p:nvGrpSpPr>
        <p:grpSpPr>
          <a:xfrm>
            <a:off x="6352679" y="5677027"/>
            <a:ext cx="346780" cy="319084"/>
            <a:chOff x="0" y="0"/>
            <a:chExt cx="812800" cy="747886"/>
          </a:xfrm>
        </p:grpSpPr>
        <p:sp>
          <p:nvSpPr>
            <p:cNvPr id="761" name="Freeform 7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2" name="TextBox 7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3" name="Group 763"/>
          <p:cNvGrpSpPr/>
          <p:nvPr/>
        </p:nvGrpSpPr>
        <p:grpSpPr>
          <a:xfrm>
            <a:off x="6756957" y="5677027"/>
            <a:ext cx="346780" cy="319084"/>
            <a:chOff x="0" y="0"/>
            <a:chExt cx="812800" cy="747886"/>
          </a:xfrm>
        </p:grpSpPr>
        <p:sp>
          <p:nvSpPr>
            <p:cNvPr id="764" name="Freeform 7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5" name="TextBox 7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6" name="Group 766"/>
          <p:cNvGrpSpPr/>
          <p:nvPr/>
        </p:nvGrpSpPr>
        <p:grpSpPr>
          <a:xfrm>
            <a:off x="7179272" y="5677027"/>
            <a:ext cx="325790" cy="319084"/>
            <a:chOff x="0" y="0"/>
            <a:chExt cx="763603" cy="747886"/>
          </a:xfrm>
        </p:grpSpPr>
        <p:sp>
          <p:nvSpPr>
            <p:cNvPr id="767" name="Freeform 767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8" name="TextBox 768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9" name="Group 769"/>
          <p:cNvGrpSpPr/>
          <p:nvPr/>
        </p:nvGrpSpPr>
        <p:grpSpPr>
          <a:xfrm>
            <a:off x="7550577" y="5677027"/>
            <a:ext cx="346780" cy="319084"/>
            <a:chOff x="0" y="0"/>
            <a:chExt cx="812800" cy="747886"/>
          </a:xfrm>
        </p:grpSpPr>
        <p:sp>
          <p:nvSpPr>
            <p:cNvPr id="770" name="Freeform 7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1" name="TextBox 7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2" name="Group 772"/>
          <p:cNvGrpSpPr/>
          <p:nvPr/>
        </p:nvGrpSpPr>
        <p:grpSpPr>
          <a:xfrm>
            <a:off x="7939684" y="5677027"/>
            <a:ext cx="346780" cy="319084"/>
            <a:chOff x="0" y="0"/>
            <a:chExt cx="812800" cy="747886"/>
          </a:xfrm>
        </p:grpSpPr>
        <p:sp>
          <p:nvSpPr>
            <p:cNvPr id="773" name="Freeform 773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4" name="TextBox 774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5" name="Group 775"/>
          <p:cNvGrpSpPr/>
          <p:nvPr/>
        </p:nvGrpSpPr>
        <p:grpSpPr>
          <a:xfrm>
            <a:off x="8324564" y="5677027"/>
            <a:ext cx="346780" cy="319084"/>
            <a:chOff x="0" y="0"/>
            <a:chExt cx="812800" cy="747886"/>
          </a:xfrm>
        </p:grpSpPr>
        <p:sp>
          <p:nvSpPr>
            <p:cNvPr id="776" name="Freeform 7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7" name="TextBox 7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8" name="Group 778"/>
          <p:cNvGrpSpPr/>
          <p:nvPr/>
        </p:nvGrpSpPr>
        <p:grpSpPr>
          <a:xfrm>
            <a:off x="8728842" y="5677027"/>
            <a:ext cx="346780" cy="319084"/>
            <a:chOff x="0" y="0"/>
            <a:chExt cx="812800" cy="747886"/>
          </a:xfrm>
        </p:grpSpPr>
        <p:sp>
          <p:nvSpPr>
            <p:cNvPr id="779" name="Freeform 7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0" name="TextBox 7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1" name="Group 781"/>
          <p:cNvGrpSpPr/>
          <p:nvPr/>
        </p:nvGrpSpPr>
        <p:grpSpPr>
          <a:xfrm>
            <a:off x="9151157" y="5677027"/>
            <a:ext cx="325790" cy="319084"/>
            <a:chOff x="0" y="0"/>
            <a:chExt cx="763603" cy="747886"/>
          </a:xfrm>
        </p:grpSpPr>
        <p:sp>
          <p:nvSpPr>
            <p:cNvPr id="782" name="Freeform 782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3" name="TextBox 783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84" name="TextBox 784"/>
          <p:cNvSpPr txBox="1"/>
          <p:nvPr/>
        </p:nvSpPr>
        <p:spPr>
          <a:xfrm>
            <a:off x="1263058" y="249270"/>
            <a:ext cx="7714318" cy="44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4200" dirty="0">
                <a:solidFill>
                  <a:srgbClr val="FF914D"/>
                </a:solidFill>
                <a:latin typeface="Magz"/>
                <a:ea typeface="Magz"/>
                <a:cs typeface="Magz"/>
                <a:sym typeface="Magz"/>
              </a:rPr>
              <a:t>LA COURSE AUX ÉTOILES - 6ÈME 1</a:t>
            </a:r>
          </a:p>
        </p:txBody>
      </p:sp>
      <p:grpSp>
        <p:nvGrpSpPr>
          <p:cNvPr id="785" name="Group 785"/>
          <p:cNvGrpSpPr/>
          <p:nvPr/>
        </p:nvGrpSpPr>
        <p:grpSpPr>
          <a:xfrm>
            <a:off x="1623288" y="6069674"/>
            <a:ext cx="346780" cy="319084"/>
            <a:chOff x="0" y="0"/>
            <a:chExt cx="812800" cy="747886"/>
          </a:xfrm>
        </p:grpSpPr>
        <p:sp>
          <p:nvSpPr>
            <p:cNvPr id="786" name="Freeform 7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7" name="TextBox 7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8" name="Group 788"/>
          <p:cNvGrpSpPr/>
          <p:nvPr/>
        </p:nvGrpSpPr>
        <p:grpSpPr>
          <a:xfrm>
            <a:off x="2012395" y="6069674"/>
            <a:ext cx="346780" cy="319084"/>
            <a:chOff x="0" y="0"/>
            <a:chExt cx="812800" cy="747886"/>
          </a:xfrm>
        </p:grpSpPr>
        <p:sp>
          <p:nvSpPr>
            <p:cNvPr id="789" name="Freeform 7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0" name="TextBox 7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1" name="Group 791"/>
          <p:cNvGrpSpPr/>
          <p:nvPr/>
        </p:nvGrpSpPr>
        <p:grpSpPr>
          <a:xfrm>
            <a:off x="2397275" y="6069674"/>
            <a:ext cx="346780" cy="319084"/>
            <a:chOff x="0" y="0"/>
            <a:chExt cx="812800" cy="747886"/>
          </a:xfrm>
        </p:grpSpPr>
        <p:sp>
          <p:nvSpPr>
            <p:cNvPr id="792" name="Freeform 7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3" name="TextBox 7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4" name="Group 794"/>
          <p:cNvGrpSpPr/>
          <p:nvPr/>
        </p:nvGrpSpPr>
        <p:grpSpPr>
          <a:xfrm>
            <a:off x="2801552" y="6069674"/>
            <a:ext cx="346780" cy="319084"/>
            <a:chOff x="0" y="0"/>
            <a:chExt cx="812800" cy="747886"/>
          </a:xfrm>
        </p:grpSpPr>
        <p:sp>
          <p:nvSpPr>
            <p:cNvPr id="795" name="Freeform 7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6" name="TextBox 7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7" name="Group 797"/>
          <p:cNvGrpSpPr/>
          <p:nvPr/>
        </p:nvGrpSpPr>
        <p:grpSpPr>
          <a:xfrm>
            <a:off x="3223867" y="6069674"/>
            <a:ext cx="325790" cy="319084"/>
            <a:chOff x="0" y="0"/>
            <a:chExt cx="763603" cy="747886"/>
          </a:xfrm>
        </p:grpSpPr>
        <p:sp>
          <p:nvSpPr>
            <p:cNvPr id="798" name="Freeform 7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9" name="TextBox 7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0" name="Group 800"/>
          <p:cNvGrpSpPr/>
          <p:nvPr/>
        </p:nvGrpSpPr>
        <p:grpSpPr>
          <a:xfrm>
            <a:off x="3595172" y="6069674"/>
            <a:ext cx="346780" cy="319084"/>
            <a:chOff x="0" y="0"/>
            <a:chExt cx="812800" cy="747886"/>
          </a:xfrm>
        </p:grpSpPr>
        <p:sp>
          <p:nvSpPr>
            <p:cNvPr id="801" name="Freeform 8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2" name="TextBox 8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3" name="Group 803"/>
          <p:cNvGrpSpPr/>
          <p:nvPr/>
        </p:nvGrpSpPr>
        <p:grpSpPr>
          <a:xfrm>
            <a:off x="3984280" y="6069674"/>
            <a:ext cx="346780" cy="319084"/>
            <a:chOff x="0" y="0"/>
            <a:chExt cx="812800" cy="747886"/>
          </a:xfrm>
        </p:grpSpPr>
        <p:sp>
          <p:nvSpPr>
            <p:cNvPr id="804" name="Freeform 8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5" name="TextBox 8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6" name="Group 806"/>
          <p:cNvGrpSpPr/>
          <p:nvPr/>
        </p:nvGrpSpPr>
        <p:grpSpPr>
          <a:xfrm>
            <a:off x="4369160" y="6069674"/>
            <a:ext cx="346780" cy="319084"/>
            <a:chOff x="0" y="0"/>
            <a:chExt cx="812800" cy="747886"/>
          </a:xfrm>
        </p:grpSpPr>
        <p:sp>
          <p:nvSpPr>
            <p:cNvPr id="807" name="Freeform 8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8" name="TextBox 8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9" name="Group 809"/>
          <p:cNvGrpSpPr/>
          <p:nvPr/>
        </p:nvGrpSpPr>
        <p:grpSpPr>
          <a:xfrm>
            <a:off x="4773437" y="6069674"/>
            <a:ext cx="346780" cy="319084"/>
            <a:chOff x="0" y="0"/>
            <a:chExt cx="812800" cy="747886"/>
          </a:xfrm>
        </p:grpSpPr>
        <p:sp>
          <p:nvSpPr>
            <p:cNvPr id="810" name="Freeform 8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1" name="TextBox 8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2" name="Group 812"/>
          <p:cNvGrpSpPr/>
          <p:nvPr/>
        </p:nvGrpSpPr>
        <p:grpSpPr>
          <a:xfrm>
            <a:off x="5195752" y="6069674"/>
            <a:ext cx="325790" cy="319084"/>
            <a:chOff x="0" y="0"/>
            <a:chExt cx="763603" cy="747886"/>
          </a:xfrm>
        </p:grpSpPr>
        <p:sp>
          <p:nvSpPr>
            <p:cNvPr id="813" name="Freeform 8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4" name="TextBox 8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5" name="Group 815"/>
          <p:cNvGrpSpPr/>
          <p:nvPr/>
        </p:nvGrpSpPr>
        <p:grpSpPr>
          <a:xfrm>
            <a:off x="5578692" y="6069674"/>
            <a:ext cx="346780" cy="319084"/>
            <a:chOff x="0" y="0"/>
            <a:chExt cx="812800" cy="747886"/>
          </a:xfrm>
        </p:grpSpPr>
        <p:sp>
          <p:nvSpPr>
            <p:cNvPr id="816" name="Freeform 8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7" name="TextBox 8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8" name="Group 818"/>
          <p:cNvGrpSpPr/>
          <p:nvPr/>
        </p:nvGrpSpPr>
        <p:grpSpPr>
          <a:xfrm>
            <a:off x="5967800" y="6069674"/>
            <a:ext cx="346780" cy="319084"/>
            <a:chOff x="0" y="0"/>
            <a:chExt cx="812800" cy="747886"/>
          </a:xfrm>
        </p:grpSpPr>
        <p:sp>
          <p:nvSpPr>
            <p:cNvPr id="819" name="Freeform 8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0" name="TextBox 8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1" name="Group 821"/>
          <p:cNvGrpSpPr/>
          <p:nvPr/>
        </p:nvGrpSpPr>
        <p:grpSpPr>
          <a:xfrm>
            <a:off x="6352679" y="6069674"/>
            <a:ext cx="346780" cy="319084"/>
            <a:chOff x="0" y="0"/>
            <a:chExt cx="812800" cy="747886"/>
          </a:xfrm>
        </p:grpSpPr>
        <p:sp>
          <p:nvSpPr>
            <p:cNvPr id="822" name="Freeform 8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3" name="TextBox 8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4" name="Group 824"/>
          <p:cNvGrpSpPr/>
          <p:nvPr/>
        </p:nvGrpSpPr>
        <p:grpSpPr>
          <a:xfrm>
            <a:off x="6756957" y="6069674"/>
            <a:ext cx="346780" cy="319084"/>
            <a:chOff x="0" y="0"/>
            <a:chExt cx="812800" cy="747886"/>
          </a:xfrm>
        </p:grpSpPr>
        <p:sp>
          <p:nvSpPr>
            <p:cNvPr id="825" name="Freeform 8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6" name="TextBox 8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7" name="Group 827"/>
          <p:cNvGrpSpPr/>
          <p:nvPr/>
        </p:nvGrpSpPr>
        <p:grpSpPr>
          <a:xfrm>
            <a:off x="7179272" y="6069674"/>
            <a:ext cx="325790" cy="319084"/>
            <a:chOff x="0" y="0"/>
            <a:chExt cx="763603" cy="747886"/>
          </a:xfrm>
        </p:grpSpPr>
        <p:sp>
          <p:nvSpPr>
            <p:cNvPr id="828" name="Freeform 8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9" name="TextBox 8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0" name="Group 830"/>
          <p:cNvGrpSpPr/>
          <p:nvPr/>
        </p:nvGrpSpPr>
        <p:grpSpPr>
          <a:xfrm>
            <a:off x="7550577" y="6069674"/>
            <a:ext cx="346780" cy="319084"/>
            <a:chOff x="0" y="0"/>
            <a:chExt cx="812800" cy="747886"/>
          </a:xfrm>
        </p:grpSpPr>
        <p:sp>
          <p:nvSpPr>
            <p:cNvPr id="831" name="Freeform 8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2" name="TextBox 8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3" name="Group 833"/>
          <p:cNvGrpSpPr/>
          <p:nvPr/>
        </p:nvGrpSpPr>
        <p:grpSpPr>
          <a:xfrm>
            <a:off x="7939684" y="6069674"/>
            <a:ext cx="346780" cy="319084"/>
            <a:chOff x="0" y="0"/>
            <a:chExt cx="812800" cy="747886"/>
          </a:xfrm>
        </p:grpSpPr>
        <p:sp>
          <p:nvSpPr>
            <p:cNvPr id="834" name="Freeform 8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5" name="TextBox 8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6" name="Group 836"/>
          <p:cNvGrpSpPr/>
          <p:nvPr/>
        </p:nvGrpSpPr>
        <p:grpSpPr>
          <a:xfrm>
            <a:off x="8324564" y="6069674"/>
            <a:ext cx="346780" cy="319084"/>
            <a:chOff x="0" y="0"/>
            <a:chExt cx="812800" cy="747886"/>
          </a:xfrm>
        </p:grpSpPr>
        <p:sp>
          <p:nvSpPr>
            <p:cNvPr id="837" name="Freeform 8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8" name="TextBox 8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9" name="Group 839"/>
          <p:cNvGrpSpPr/>
          <p:nvPr/>
        </p:nvGrpSpPr>
        <p:grpSpPr>
          <a:xfrm>
            <a:off x="8728842" y="6069674"/>
            <a:ext cx="346780" cy="319084"/>
            <a:chOff x="0" y="0"/>
            <a:chExt cx="812800" cy="747886"/>
          </a:xfrm>
        </p:grpSpPr>
        <p:sp>
          <p:nvSpPr>
            <p:cNvPr id="840" name="Freeform 8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1" name="TextBox 8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2" name="Group 842"/>
          <p:cNvGrpSpPr/>
          <p:nvPr/>
        </p:nvGrpSpPr>
        <p:grpSpPr>
          <a:xfrm>
            <a:off x="9151157" y="6069674"/>
            <a:ext cx="325790" cy="319084"/>
            <a:chOff x="0" y="0"/>
            <a:chExt cx="763603" cy="747886"/>
          </a:xfrm>
        </p:grpSpPr>
        <p:sp>
          <p:nvSpPr>
            <p:cNvPr id="843" name="Freeform 8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4" name="TextBox 8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5" name="Group 845"/>
          <p:cNvGrpSpPr/>
          <p:nvPr/>
        </p:nvGrpSpPr>
        <p:grpSpPr>
          <a:xfrm>
            <a:off x="1623288" y="6464958"/>
            <a:ext cx="7853659" cy="711732"/>
            <a:chOff x="0" y="0"/>
            <a:chExt cx="10471545" cy="948975"/>
          </a:xfrm>
        </p:grpSpPr>
        <p:grpSp>
          <p:nvGrpSpPr>
            <p:cNvPr id="846" name="Group 846"/>
            <p:cNvGrpSpPr/>
            <p:nvPr/>
          </p:nvGrpSpPr>
          <p:grpSpPr>
            <a:xfrm>
              <a:off x="0" y="0"/>
              <a:ext cx="462373" cy="425446"/>
              <a:chOff x="0" y="0"/>
              <a:chExt cx="812800" cy="747886"/>
            </a:xfrm>
          </p:grpSpPr>
          <p:sp>
            <p:nvSpPr>
              <p:cNvPr id="847" name="Freeform 84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48" name="TextBox 84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9" name="Group 849"/>
            <p:cNvGrpSpPr/>
            <p:nvPr/>
          </p:nvGrpSpPr>
          <p:grpSpPr>
            <a:xfrm>
              <a:off x="518810" y="0"/>
              <a:ext cx="462373" cy="425446"/>
              <a:chOff x="0" y="0"/>
              <a:chExt cx="812800" cy="747886"/>
            </a:xfrm>
          </p:grpSpPr>
          <p:sp>
            <p:nvSpPr>
              <p:cNvPr id="850" name="Freeform 85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1" name="TextBox 85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2" name="Group 852"/>
            <p:cNvGrpSpPr/>
            <p:nvPr/>
          </p:nvGrpSpPr>
          <p:grpSpPr>
            <a:xfrm>
              <a:off x="1031983" y="0"/>
              <a:ext cx="462373" cy="425446"/>
              <a:chOff x="0" y="0"/>
              <a:chExt cx="812800" cy="747886"/>
            </a:xfrm>
          </p:grpSpPr>
          <p:sp>
            <p:nvSpPr>
              <p:cNvPr id="853" name="Freeform 85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4" name="TextBox 85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5" name="Group 855"/>
            <p:cNvGrpSpPr/>
            <p:nvPr/>
          </p:nvGrpSpPr>
          <p:grpSpPr>
            <a:xfrm>
              <a:off x="1571020" y="0"/>
              <a:ext cx="462373" cy="425446"/>
              <a:chOff x="0" y="0"/>
              <a:chExt cx="812800" cy="747886"/>
            </a:xfrm>
          </p:grpSpPr>
          <p:sp>
            <p:nvSpPr>
              <p:cNvPr id="856" name="Freeform 85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7" name="TextBox 85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8" name="Group 858"/>
            <p:cNvGrpSpPr/>
            <p:nvPr/>
          </p:nvGrpSpPr>
          <p:grpSpPr>
            <a:xfrm>
              <a:off x="2134106" y="0"/>
              <a:ext cx="434386" cy="425446"/>
              <a:chOff x="0" y="0"/>
              <a:chExt cx="763603" cy="747886"/>
            </a:xfrm>
          </p:grpSpPr>
          <p:sp>
            <p:nvSpPr>
              <p:cNvPr id="859" name="Freeform 85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0" name="TextBox 86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1" name="Group 861"/>
            <p:cNvGrpSpPr/>
            <p:nvPr/>
          </p:nvGrpSpPr>
          <p:grpSpPr>
            <a:xfrm>
              <a:off x="2629180" y="0"/>
              <a:ext cx="462373" cy="425446"/>
              <a:chOff x="0" y="0"/>
              <a:chExt cx="812800" cy="747886"/>
            </a:xfrm>
          </p:grpSpPr>
          <p:sp>
            <p:nvSpPr>
              <p:cNvPr id="862" name="Freeform 86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3" name="TextBox 86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4" name="Group 864"/>
            <p:cNvGrpSpPr/>
            <p:nvPr/>
          </p:nvGrpSpPr>
          <p:grpSpPr>
            <a:xfrm>
              <a:off x="3147990" y="0"/>
              <a:ext cx="462373" cy="425446"/>
              <a:chOff x="0" y="0"/>
              <a:chExt cx="812800" cy="747886"/>
            </a:xfrm>
          </p:grpSpPr>
          <p:sp>
            <p:nvSpPr>
              <p:cNvPr id="865" name="Freeform 86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6" name="TextBox 86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7" name="Group 867"/>
            <p:cNvGrpSpPr/>
            <p:nvPr/>
          </p:nvGrpSpPr>
          <p:grpSpPr>
            <a:xfrm>
              <a:off x="3661163" y="0"/>
              <a:ext cx="462373" cy="425446"/>
              <a:chOff x="0" y="0"/>
              <a:chExt cx="812800" cy="747886"/>
            </a:xfrm>
          </p:grpSpPr>
          <p:sp>
            <p:nvSpPr>
              <p:cNvPr id="868" name="Freeform 86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9" name="TextBox 86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0" name="Group 870"/>
            <p:cNvGrpSpPr/>
            <p:nvPr/>
          </p:nvGrpSpPr>
          <p:grpSpPr>
            <a:xfrm>
              <a:off x="4200200" y="0"/>
              <a:ext cx="462373" cy="425446"/>
              <a:chOff x="0" y="0"/>
              <a:chExt cx="812800" cy="747886"/>
            </a:xfrm>
          </p:grpSpPr>
          <p:sp>
            <p:nvSpPr>
              <p:cNvPr id="871" name="Freeform 87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2" name="TextBox 87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3" name="Group 873"/>
            <p:cNvGrpSpPr/>
            <p:nvPr/>
          </p:nvGrpSpPr>
          <p:grpSpPr>
            <a:xfrm>
              <a:off x="4763286" y="0"/>
              <a:ext cx="434386" cy="425446"/>
              <a:chOff x="0" y="0"/>
              <a:chExt cx="763603" cy="747886"/>
            </a:xfrm>
          </p:grpSpPr>
          <p:sp>
            <p:nvSpPr>
              <p:cNvPr id="874" name="Freeform 87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5" name="TextBox 87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6" name="Group 876"/>
            <p:cNvGrpSpPr/>
            <p:nvPr/>
          </p:nvGrpSpPr>
          <p:grpSpPr>
            <a:xfrm>
              <a:off x="5273873" y="0"/>
              <a:ext cx="462373" cy="425446"/>
              <a:chOff x="0" y="0"/>
              <a:chExt cx="812800" cy="747886"/>
            </a:xfrm>
          </p:grpSpPr>
          <p:sp>
            <p:nvSpPr>
              <p:cNvPr id="877" name="Freeform 87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8" name="TextBox 87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9" name="Group 879"/>
            <p:cNvGrpSpPr/>
            <p:nvPr/>
          </p:nvGrpSpPr>
          <p:grpSpPr>
            <a:xfrm>
              <a:off x="5792683" y="0"/>
              <a:ext cx="462373" cy="425446"/>
              <a:chOff x="0" y="0"/>
              <a:chExt cx="812800" cy="747886"/>
            </a:xfrm>
          </p:grpSpPr>
          <p:sp>
            <p:nvSpPr>
              <p:cNvPr id="880" name="Freeform 88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1" name="TextBox 88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2" name="Group 882"/>
            <p:cNvGrpSpPr/>
            <p:nvPr/>
          </p:nvGrpSpPr>
          <p:grpSpPr>
            <a:xfrm>
              <a:off x="6305856" y="0"/>
              <a:ext cx="462373" cy="425446"/>
              <a:chOff x="0" y="0"/>
              <a:chExt cx="812800" cy="747886"/>
            </a:xfrm>
          </p:grpSpPr>
          <p:sp>
            <p:nvSpPr>
              <p:cNvPr id="883" name="Freeform 88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4" name="TextBox 88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5" name="Group 885"/>
            <p:cNvGrpSpPr/>
            <p:nvPr/>
          </p:nvGrpSpPr>
          <p:grpSpPr>
            <a:xfrm>
              <a:off x="6844893" y="0"/>
              <a:ext cx="462373" cy="425446"/>
              <a:chOff x="0" y="0"/>
              <a:chExt cx="812800" cy="747886"/>
            </a:xfrm>
          </p:grpSpPr>
          <p:sp>
            <p:nvSpPr>
              <p:cNvPr id="886" name="Freeform 88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7" name="TextBox 88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8" name="Group 888"/>
            <p:cNvGrpSpPr/>
            <p:nvPr/>
          </p:nvGrpSpPr>
          <p:grpSpPr>
            <a:xfrm>
              <a:off x="7407979" y="0"/>
              <a:ext cx="434386" cy="425446"/>
              <a:chOff x="0" y="0"/>
              <a:chExt cx="763603" cy="747886"/>
            </a:xfrm>
          </p:grpSpPr>
          <p:sp>
            <p:nvSpPr>
              <p:cNvPr id="889" name="Freeform 88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0" name="TextBox 89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1" name="Group 891"/>
            <p:cNvGrpSpPr/>
            <p:nvPr/>
          </p:nvGrpSpPr>
          <p:grpSpPr>
            <a:xfrm>
              <a:off x="7903053" y="0"/>
              <a:ext cx="462373" cy="425446"/>
              <a:chOff x="0" y="0"/>
              <a:chExt cx="812800" cy="747886"/>
            </a:xfrm>
          </p:grpSpPr>
          <p:sp>
            <p:nvSpPr>
              <p:cNvPr id="892" name="Freeform 89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3" name="TextBox 89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4" name="Group 894"/>
            <p:cNvGrpSpPr/>
            <p:nvPr/>
          </p:nvGrpSpPr>
          <p:grpSpPr>
            <a:xfrm>
              <a:off x="8421863" y="0"/>
              <a:ext cx="462373" cy="425446"/>
              <a:chOff x="0" y="0"/>
              <a:chExt cx="812800" cy="747886"/>
            </a:xfrm>
          </p:grpSpPr>
          <p:sp>
            <p:nvSpPr>
              <p:cNvPr id="895" name="Freeform 89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6" name="TextBox 89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7" name="Group 897"/>
            <p:cNvGrpSpPr/>
            <p:nvPr/>
          </p:nvGrpSpPr>
          <p:grpSpPr>
            <a:xfrm>
              <a:off x="8935036" y="0"/>
              <a:ext cx="462373" cy="425446"/>
              <a:chOff x="0" y="0"/>
              <a:chExt cx="812800" cy="747886"/>
            </a:xfrm>
          </p:grpSpPr>
          <p:sp>
            <p:nvSpPr>
              <p:cNvPr id="898" name="Freeform 89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9" name="TextBox 89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0" name="Group 900"/>
            <p:cNvGrpSpPr/>
            <p:nvPr/>
          </p:nvGrpSpPr>
          <p:grpSpPr>
            <a:xfrm>
              <a:off x="9474072" y="0"/>
              <a:ext cx="462373" cy="425446"/>
              <a:chOff x="0" y="0"/>
              <a:chExt cx="812800" cy="747886"/>
            </a:xfrm>
          </p:grpSpPr>
          <p:sp>
            <p:nvSpPr>
              <p:cNvPr id="901" name="Freeform 90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2" name="TextBox 90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3" name="Group 903"/>
            <p:cNvGrpSpPr/>
            <p:nvPr/>
          </p:nvGrpSpPr>
          <p:grpSpPr>
            <a:xfrm>
              <a:off x="10037159" y="0"/>
              <a:ext cx="434386" cy="425446"/>
              <a:chOff x="0" y="0"/>
              <a:chExt cx="763603" cy="747886"/>
            </a:xfrm>
          </p:grpSpPr>
          <p:sp>
            <p:nvSpPr>
              <p:cNvPr id="904" name="Freeform 90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5" name="TextBox 90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6" name="Group 906"/>
            <p:cNvGrpSpPr/>
            <p:nvPr/>
          </p:nvGrpSpPr>
          <p:grpSpPr>
            <a:xfrm>
              <a:off x="0" y="523529"/>
              <a:ext cx="462373" cy="425446"/>
              <a:chOff x="0" y="0"/>
              <a:chExt cx="812800" cy="747886"/>
            </a:xfrm>
          </p:grpSpPr>
          <p:sp>
            <p:nvSpPr>
              <p:cNvPr id="907" name="Freeform 90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8" name="TextBox 90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9" name="Group 909"/>
            <p:cNvGrpSpPr/>
            <p:nvPr/>
          </p:nvGrpSpPr>
          <p:grpSpPr>
            <a:xfrm>
              <a:off x="518810" y="523529"/>
              <a:ext cx="462373" cy="425446"/>
              <a:chOff x="0" y="0"/>
              <a:chExt cx="812800" cy="747886"/>
            </a:xfrm>
          </p:grpSpPr>
          <p:sp>
            <p:nvSpPr>
              <p:cNvPr id="910" name="Freeform 91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1" name="TextBox 91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2" name="Group 912"/>
            <p:cNvGrpSpPr/>
            <p:nvPr/>
          </p:nvGrpSpPr>
          <p:grpSpPr>
            <a:xfrm>
              <a:off x="1031983" y="523529"/>
              <a:ext cx="462373" cy="425446"/>
              <a:chOff x="0" y="0"/>
              <a:chExt cx="812800" cy="747886"/>
            </a:xfrm>
          </p:grpSpPr>
          <p:sp>
            <p:nvSpPr>
              <p:cNvPr id="913" name="Freeform 91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4" name="TextBox 91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5" name="Group 915"/>
            <p:cNvGrpSpPr/>
            <p:nvPr/>
          </p:nvGrpSpPr>
          <p:grpSpPr>
            <a:xfrm>
              <a:off x="1571020" y="523529"/>
              <a:ext cx="462373" cy="425446"/>
              <a:chOff x="0" y="0"/>
              <a:chExt cx="812800" cy="747886"/>
            </a:xfrm>
          </p:grpSpPr>
          <p:sp>
            <p:nvSpPr>
              <p:cNvPr id="916" name="Freeform 91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7" name="TextBox 91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8" name="Group 918"/>
            <p:cNvGrpSpPr/>
            <p:nvPr/>
          </p:nvGrpSpPr>
          <p:grpSpPr>
            <a:xfrm>
              <a:off x="2134106" y="523529"/>
              <a:ext cx="434386" cy="425446"/>
              <a:chOff x="0" y="0"/>
              <a:chExt cx="763603" cy="747886"/>
            </a:xfrm>
          </p:grpSpPr>
          <p:sp>
            <p:nvSpPr>
              <p:cNvPr id="919" name="Freeform 91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0" name="TextBox 92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1" name="Group 921"/>
            <p:cNvGrpSpPr/>
            <p:nvPr/>
          </p:nvGrpSpPr>
          <p:grpSpPr>
            <a:xfrm>
              <a:off x="2629180" y="523529"/>
              <a:ext cx="462373" cy="425446"/>
              <a:chOff x="0" y="0"/>
              <a:chExt cx="812800" cy="747886"/>
            </a:xfrm>
          </p:grpSpPr>
          <p:sp>
            <p:nvSpPr>
              <p:cNvPr id="922" name="Freeform 92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3" name="TextBox 92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4" name="Group 924"/>
            <p:cNvGrpSpPr/>
            <p:nvPr/>
          </p:nvGrpSpPr>
          <p:grpSpPr>
            <a:xfrm>
              <a:off x="3147990" y="523529"/>
              <a:ext cx="462373" cy="425446"/>
              <a:chOff x="0" y="0"/>
              <a:chExt cx="812800" cy="747886"/>
            </a:xfrm>
          </p:grpSpPr>
          <p:sp>
            <p:nvSpPr>
              <p:cNvPr id="925" name="Freeform 92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6" name="TextBox 92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7" name="Group 927"/>
            <p:cNvGrpSpPr/>
            <p:nvPr/>
          </p:nvGrpSpPr>
          <p:grpSpPr>
            <a:xfrm>
              <a:off x="3661163" y="523529"/>
              <a:ext cx="462373" cy="425446"/>
              <a:chOff x="0" y="0"/>
              <a:chExt cx="812800" cy="747886"/>
            </a:xfrm>
          </p:grpSpPr>
          <p:sp>
            <p:nvSpPr>
              <p:cNvPr id="928" name="Freeform 92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9" name="TextBox 92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0" name="Group 930"/>
            <p:cNvGrpSpPr/>
            <p:nvPr/>
          </p:nvGrpSpPr>
          <p:grpSpPr>
            <a:xfrm>
              <a:off x="4200200" y="523529"/>
              <a:ext cx="462373" cy="425446"/>
              <a:chOff x="0" y="0"/>
              <a:chExt cx="812800" cy="747886"/>
            </a:xfrm>
          </p:grpSpPr>
          <p:sp>
            <p:nvSpPr>
              <p:cNvPr id="931" name="Freeform 93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2" name="TextBox 93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3" name="Group 933"/>
            <p:cNvGrpSpPr/>
            <p:nvPr/>
          </p:nvGrpSpPr>
          <p:grpSpPr>
            <a:xfrm>
              <a:off x="4763286" y="523529"/>
              <a:ext cx="434386" cy="425446"/>
              <a:chOff x="0" y="0"/>
              <a:chExt cx="763603" cy="747886"/>
            </a:xfrm>
          </p:grpSpPr>
          <p:sp>
            <p:nvSpPr>
              <p:cNvPr id="934" name="Freeform 93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5" name="TextBox 93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6" name="Group 936"/>
            <p:cNvGrpSpPr/>
            <p:nvPr/>
          </p:nvGrpSpPr>
          <p:grpSpPr>
            <a:xfrm>
              <a:off x="5273873" y="523529"/>
              <a:ext cx="462373" cy="425446"/>
              <a:chOff x="0" y="0"/>
              <a:chExt cx="812800" cy="747886"/>
            </a:xfrm>
          </p:grpSpPr>
          <p:sp>
            <p:nvSpPr>
              <p:cNvPr id="937" name="Freeform 93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8" name="TextBox 93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9" name="Group 939"/>
            <p:cNvGrpSpPr/>
            <p:nvPr/>
          </p:nvGrpSpPr>
          <p:grpSpPr>
            <a:xfrm>
              <a:off x="5792683" y="523529"/>
              <a:ext cx="462373" cy="425446"/>
              <a:chOff x="0" y="0"/>
              <a:chExt cx="812800" cy="747886"/>
            </a:xfrm>
          </p:grpSpPr>
          <p:sp>
            <p:nvSpPr>
              <p:cNvPr id="940" name="Freeform 94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1" name="TextBox 94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2" name="Group 942"/>
            <p:cNvGrpSpPr/>
            <p:nvPr/>
          </p:nvGrpSpPr>
          <p:grpSpPr>
            <a:xfrm>
              <a:off x="6305856" y="523529"/>
              <a:ext cx="462373" cy="425446"/>
              <a:chOff x="0" y="0"/>
              <a:chExt cx="812800" cy="747886"/>
            </a:xfrm>
          </p:grpSpPr>
          <p:sp>
            <p:nvSpPr>
              <p:cNvPr id="943" name="Freeform 94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4" name="TextBox 94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5" name="Group 945"/>
            <p:cNvGrpSpPr/>
            <p:nvPr/>
          </p:nvGrpSpPr>
          <p:grpSpPr>
            <a:xfrm>
              <a:off x="6844893" y="523529"/>
              <a:ext cx="462373" cy="425446"/>
              <a:chOff x="0" y="0"/>
              <a:chExt cx="812800" cy="747886"/>
            </a:xfrm>
          </p:grpSpPr>
          <p:sp>
            <p:nvSpPr>
              <p:cNvPr id="946" name="Freeform 94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7" name="TextBox 94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8" name="Group 948"/>
            <p:cNvGrpSpPr/>
            <p:nvPr/>
          </p:nvGrpSpPr>
          <p:grpSpPr>
            <a:xfrm>
              <a:off x="7407979" y="523529"/>
              <a:ext cx="434386" cy="425446"/>
              <a:chOff x="0" y="0"/>
              <a:chExt cx="763603" cy="747886"/>
            </a:xfrm>
          </p:grpSpPr>
          <p:sp>
            <p:nvSpPr>
              <p:cNvPr id="949" name="Freeform 94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0" name="TextBox 95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1" name="Group 951"/>
            <p:cNvGrpSpPr/>
            <p:nvPr/>
          </p:nvGrpSpPr>
          <p:grpSpPr>
            <a:xfrm>
              <a:off x="7903053" y="523529"/>
              <a:ext cx="462373" cy="425446"/>
              <a:chOff x="0" y="0"/>
              <a:chExt cx="812800" cy="747886"/>
            </a:xfrm>
          </p:grpSpPr>
          <p:sp>
            <p:nvSpPr>
              <p:cNvPr id="952" name="Freeform 95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3" name="TextBox 95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4" name="Group 954"/>
            <p:cNvGrpSpPr/>
            <p:nvPr/>
          </p:nvGrpSpPr>
          <p:grpSpPr>
            <a:xfrm>
              <a:off x="8421863" y="523529"/>
              <a:ext cx="462373" cy="425446"/>
              <a:chOff x="0" y="0"/>
              <a:chExt cx="812800" cy="747886"/>
            </a:xfrm>
          </p:grpSpPr>
          <p:sp>
            <p:nvSpPr>
              <p:cNvPr id="955" name="Freeform 95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6" name="TextBox 95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7" name="Group 957"/>
            <p:cNvGrpSpPr/>
            <p:nvPr/>
          </p:nvGrpSpPr>
          <p:grpSpPr>
            <a:xfrm>
              <a:off x="8935036" y="523529"/>
              <a:ext cx="462373" cy="425446"/>
              <a:chOff x="0" y="0"/>
              <a:chExt cx="812800" cy="747886"/>
            </a:xfrm>
          </p:grpSpPr>
          <p:sp>
            <p:nvSpPr>
              <p:cNvPr id="958" name="Freeform 95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9" name="TextBox 95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0" name="Group 960"/>
            <p:cNvGrpSpPr/>
            <p:nvPr/>
          </p:nvGrpSpPr>
          <p:grpSpPr>
            <a:xfrm>
              <a:off x="9474072" y="523529"/>
              <a:ext cx="462373" cy="425446"/>
              <a:chOff x="0" y="0"/>
              <a:chExt cx="812800" cy="747886"/>
            </a:xfrm>
          </p:grpSpPr>
          <p:sp>
            <p:nvSpPr>
              <p:cNvPr id="961" name="Freeform 96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2" name="TextBox 96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3" name="Group 963"/>
            <p:cNvGrpSpPr/>
            <p:nvPr/>
          </p:nvGrpSpPr>
          <p:grpSpPr>
            <a:xfrm>
              <a:off x="10037159" y="523529"/>
              <a:ext cx="434386" cy="425446"/>
              <a:chOff x="0" y="0"/>
              <a:chExt cx="763603" cy="747886"/>
            </a:xfrm>
          </p:grpSpPr>
          <p:sp>
            <p:nvSpPr>
              <p:cNvPr id="964" name="Freeform 96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5" name="TextBox 96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967" name="Rectangle 966">
            <a:extLst>
              <a:ext uri="{FF2B5EF4-FFF2-40B4-BE49-F238E27FC236}">
                <a16:creationId xmlns:a16="http://schemas.microsoft.com/office/drawing/2014/main" id="{324AD4B2-2E7C-1891-F84F-5511B46B99B7}"/>
              </a:ext>
            </a:extLst>
          </p:cNvPr>
          <p:cNvSpPr/>
          <p:nvPr/>
        </p:nvSpPr>
        <p:spPr>
          <a:xfrm>
            <a:off x="7598476" y="7108688"/>
            <a:ext cx="1782068" cy="249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rgbClr val="002060"/>
                </a:solidFill>
                <a:hlinkClick r:id="rId3"/>
              </a:rPr>
              <a:t>www.mimiclass.fr</a:t>
            </a:r>
            <a:endParaRPr lang="en-US" sz="1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90494" y="994261"/>
          <a:ext cx="1182125" cy="6138475"/>
        </p:xfrm>
        <a:graphic>
          <a:graphicData uri="http://schemas.openxmlformats.org/drawingml/2006/table">
            <a:tbl>
              <a:tblPr/>
              <a:tblGrid>
                <a:gridCol w="118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31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200" b="1">
                          <a:solidFill>
                            <a:srgbClr val="000000">
                              <a:alpha val="60000"/>
                            </a:srgbClr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MICKAEL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2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609447" y="958020"/>
            <a:ext cx="346780" cy="314397"/>
            <a:chOff x="0" y="0"/>
            <a:chExt cx="812800" cy="7369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98555" y="958020"/>
            <a:ext cx="346780" cy="314397"/>
            <a:chOff x="0" y="0"/>
            <a:chExt cx="812800" cy="7369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83434" y="958020"/>
            <a:ext cx="346780" cy="314397"/>
            <a:chOff x="0" y="0"/>
            <a:chExt cx="812800" cy="7369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787712" y="958020"/>
            <a:ext cx="346780" cy="314397"/>
            <a:chOff x="0" y="0"/>
            <a:chExt cx="812800" cy="7369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210027" y="958020"/>
            <a:ext cx="325790" cy="314397"/>
            <a:chOff x="0" y="0"/>
            <a:chExt cx="763603" cy="7369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581332" y="958020"/>
            <a:ext cx="346780" cy="314397"/>
            <a:chOff x="0" y="0"/>
            <a:chExt cx="812800" cy="7369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970440" y="958020"/>
            <a:ext cx="346780" cy="314397"/>
            <a:chOff x="0" y="0"/>
            <a:chExt cx="812800" cy="7369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355319" y="958020"/>
            <a:ext cx="346780" cy="314397"/>
            <a:chOff x="0" y="0"/>
            <a:chExt cx="812800" cy="7369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759597" y="958020"/>
            <a:ext cx="346780" cy="314397"/>
            <a:chOff x="0" y="0"/>
            <a:chExt cx="812800" cy="7369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181912" y="958020"/>
            <a:ext cx="325790" cy="314397"/>
            <a:chOff x="0" y="0"/>
            <a:chExt cx="763603" cy="7369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564852" y="958020"/>
            <a:ext cx="346780" cy="314397"/>
            <a:chOff x="0" y="0"/>
            <a:chExt cx="812800" cy="7369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953959" y="958020"/>
            <a:ext cx="346780" cy="314397"/>
            <a:chOff x="0" y="0"/>
            <a:chExt cx="812800" cy="7369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338839" y="958020"/>
            <a:ext cx="346780" cy="314397"/>
            <a:chOff x="0" y="0"/>
            <a:chExt cx="812800" cy="7369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743117" y="958020"/>
            <a:ext cx="346780" cy="314397"/>
            <a:chOff x="0" y="0"/>
            <a:chExt cx="812800" cy="7369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165431" y="958020"/>
            <a:ext cx="325790" cy="314397"/>
            <a:chOff x="0" y="0"/>
            <a:chExt cx="763603" cy="7369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536737" y="958020"/>
            <a:ext cx="346780" cy="314397"/>
            <a:chOff x="0" y="0"/>
            <a:chExt cx="812800" cy="7369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7925844" y="958020"/>
            <a:ext cx="346780" cy="314397"/>
            <a:chOff x="0" y="0"/>
            <a:chExt cx="812800" cy="7369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310724" y="958020"/>
            <a:ext cx="346780" cy="314397"/>
            <a:chOff x="0" y="0"/>
            <a:chExt cx="812800" cy="7369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715002" y="958020"/>
            <a:ext cx="346780" cy="314397"/>
            <a:chOff x="0" y="0"/>
            <a:chExt cx="812800" cy="7369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137316" y="958020"/>
            <a:ext cx="325790" cy="314397"/>
            <a:chOff x="0" y="0"/>
            <a:chExt cx="763603" cy="7369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609447" y="1345311"/>
            <a:ext cx="346780" cy="314397"/>
            <a:chOff x="0" y="0"/>
            <a:chExt cx="812800" cy="7369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998555" y="1345311"/>
            <a:ext cx="346780" cy="314397"/>
            <a:chOff x="0" y="0"/>
            <a:chExt cx="812800" cy="7369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2383434" y="1345311"/>
            <a:ext cx="346780" cy="314397"/>
            <a:chOff x="0" y="0"/>
            <a:chExt cx="812800" cy="73690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2787712" y="1345311"/>
            <a:ext cx="346780" cy="314397"/>
            <a:chOff x="0" y="0"/>
            <a:chExt cx="812800" cy="7369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3210027" y="1345311"/>
            <a:ext cx="325790" cy="314397"/>
            <a:chOff x="0" y="0"/>
            <a:chExt cx="763603" cy="73690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3581332" y="1345311"/>
            <a:ext cx="346780" cy="314397"/>
            <a:chOff x="0" y="0"/>
            <a:chExt cx="812800" cy="7369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3970440" y="1345311"/>
            <a:ext cx="346780" cy="314397"/>
            <a:chOff x="0" y="0"/>
            <a:chExt cx="812800" cy="73690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4355319" y="1345311"/>
            <a:ext cx="346780" cy="314397"/>
            <a:chOff x="0" y="0"/>
            <a:chExt cx="812800" cy="736900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4759597" y="1345311"/>
            <a:ext cx="346780" cy="314397"/>
            <a:chOff x="0" y="0"/>
            <a:chExt cx="812800" cy="73690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5181912" y="1345311"/>
            <a:ext cx="325790" cy="314397"/>
            <a:chOff x="0" y="0"/>
            <a:chExt cx="763603" cy="73690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5564852" y="1345311"/>
            <a:ext cx="346780" cy="314397"/>
            <a:chOff x="0" y="0"/>
            <a:chExt cx="812800" cy="73690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6" name="TextBox 9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5953959" y="1345311"/>
            <a:ext cx="346780" cy="314397"/>
            <a:chOff x="0" y="0"/>
            <a:chExt cx="812800" cy="736900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9" name="TextBox 9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6338839" y="1345311"/>
            <a:ext cx="346780" cy="314397"/>
            <a:chOff x="0" y="0"/>
            <a:chExt cx="812800" cy="736900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2" name="TextBox 10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6743117" y="1345311"/>
            <a:ext cx="346780" cy="314397"/>
            <a:chOff x="0" y="0"/>
            <a:chExt cx="812800" cy="73690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5" name="TextBox 10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7165431" y="1345311"/>
            <a:ext cx="325790" cy="314397"/>
            <a:chOff x="0" y="0"/>
            <a:chExt cx="763603" cy="736900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7536737" y="1345311"/>
            <a:ext cx="346780" cy="314397"/>
            <a:chOff x="0" y="0"/>
            <a:chExt cx="812800" cy="736900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1" name="TextBox 11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7925844" y="1345311"/>
            <a:ext cx="346780" cy="314397"/>
            <a:chOff x="0" y="0"/>
            <a:chExt cx="812800" cy="736900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8310724" y="1345311"/>
            <a:ext cx="346780" cy="314397"/>
            <a:chOff x="0" y="0"/>
            <a:chExt cx="812800" cy="736900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7" name="TextBox 11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8715002" y="1345311"/>
            <a:ext cx="346780" cy="314397"/>
            <a:chOff x="0" y="0"/>
            <a:chExt cx="812800" cy="736900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0" name="TextBox 12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9137316" y="1345311"/>
            <a:ext cx="325790" cy="314397"/>
            <a:chOff x="0" y="0"/>
            <a:chExt cx="763603" cy="736900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3" name="TextBox 12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1609447" y="1732190"/>
            <a:ext cx="346780" cy="314397"/>
            <a:chOff x="0" y="0"/>
            <a:chExt cx="812800" cy="736900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6" name="TextBox 12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1998555" y="1732190"/>
            <a:ext cx="346780" cy="314397"/>
            <a:chOff x="0" y="0"/>
            <a:chExt cx="812800" cy="736900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9" name="TextBox 12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2383434" y="1732190"/>
            <a:ext cx="346780" cy="314397"/>
            <a:chOff x="0" y="0"/>
            <a:chExt cx="812800" cy="736900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2" name="TextBox 13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2787712" y="1732190"/>
            <a:ext cx="346780" cy="314397"/>
            <a:chOff x="0" y="0"/>
            <a:chExt cx="812800" cy="736900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5" name="TextBox 13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3210027" y="1732190"/>
            <a:ext cx="325790" cy="314397"/>
            <a:chOff x="0" y="0"/>
            <a:chExt cx="763603" cy="736900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8" name="TextBox 13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3581332" y="1732190"/>
            <a:ext cx="346780" cy="314397"/>
            <a:chOff x="0" y="0"/>
            <a:chExt cx="812800" cy="736900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1" name="TextBox 14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3970440" y="1732190"/>
            <a:ext cx="346780" cy="314397"/>
            <a:chOff x="0" y="0"/>
            <a:chExt cx="812800" cy="736900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4" name="TextBox 14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4355319" y="1732190"/>
            <a:ext cx="346780" cy="314397"/>
            <a:chOff x="0" y="0"/>
            <a:chExt cx="812800" cy="736900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7" name="TextBox 14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4759597" y="1732190"/>
            <a:ext cx="346780" cy="314397"/>
            <a:chOff x="0" y="0"/>
            <a:chExt cx="812800" cy="736900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0" name="TextBox 15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5181912" y="1732190"/>
            <a:ext cx="325790" cy="314397"/>
            <a:chOff x="0" y="0"/>
            <a:chExt cx="763603" cy="736900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3" name="TextBox 15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5564852" y="1732190"/>
            <a:ext cx="346780" cy="314397"/>
            <a:chOff x="0" y="0"/>
            <a:chExt cx="812800" cy="736900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6" name="TextBox 15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5953959" y="1732190"/>
            <a:ext cx="346780" cy="314397"/>
            <a:chOff x="0" y="0"/>
            <a:chExt cx="812800" cy="736900"/>
          </a:xfrm>
        </p:grpSpPr>
        <p:sp>
          <p:nvSpPr>
            <p:cNvPr id="158" name="Freeform 15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9" name="TextBox 15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0" name="Group 160"/>
          <p:cNvGrpSpPr/>
          <p:nvPr/>
        </p:nvGrpSpPr>
        <p:grpSpPr>
          <a:xfrm>
            <a:off x="6338839" y="1732190"/>
            <a:ext cx="346780" cy="314397"/>
            <a:chOff x="0" y="0"/>
            <a:chExt cx="812800" cy="736900"/>
          </a:xfrm>
        </p:grpSpPr>
        <p:sp>
          <p:nvSpPr>
            <p:cNvPr id="161" name="Freeform 16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2" name="TextBox 16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3" name="Group 163"/>
          <p:cNvGrpSpPr/>
          <p:nvPr/>
        </p:nvGrpSpPr>
        <p:grpSpPr>
          <a:xfrm>
            <a:off x="6743117" y="1732190"/>
            <a:ext cx="346780" cy="314397"/>
            <a:chOff x="0" y="0"/>
            <a:chExt cx="812800" cy="736900"/>
          </a:xfrm>
        </p:grpSpPr>
        <p:sp>
          <p:nvSpPr>
            <p:cNvPr id="164" name="Freeform 16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5" name="TextBox 16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6" name="Group 166"/>
          <p:cNvGrpSpPr/>
          <p:nvPr/>
        </p:nvGrpSpPr>
        <p:grpSpPr>
          <a:xfrm>
            <a:off x="7165431" y="1732190"/>
            <a:ext cx="325790" cy="314397"/>
            <a:chOff x="0" y="0"/>
            <a:chExt cx="763603" cy="736900"/>
          </a:xfrm>
        </p:grpSpPr>
        <p:sp>
          <p:nvSpPr>
            <p:cNvPr id="167" name="Freeform 16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8" name="TextBox 16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9" name="Group 169"/>
          <p:cNvGrpSpPr/>
          <p:nvPr/>
        </p:nvGrpSpPr>
        <p:grpSpPr>
          <a:xfrm>
            <a:off x="7536737" y="1732190"/>
            <a:ext cx="346780" cy="314397"/>
            <a:chOff x="0" y="0"/>
            <a:chExt cx="812800" cy="736900"/>
          </a:xfrm>
        </p:grpSpPr>
        <p:sp>
          <p:nvSpPr>
            <p:cNvPr id="170" name="Freeform 17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1" name="TextBox 17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2" name="Group 172"/>
          <p:cNvGrpSpPr/>
          <p:nvPr/>
        </p:nvGrpSpPr>
        <p:grpSpPr>
          <a:xfrm>
            <a:off x="7925844" y="1732190"/>
            <a:ext cx="346780" cy="314397"/>
            <a:chOff x="0" y="0"/>
            <a:chExt cx="812800" cy="736900"/>
          </a:xfrm>
        </p:grpSpPr>
        <p:sp>
          <p:nvSpPr>
            <p:cNvPr id="173" name="Freeform 17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4" name="TextBox 17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5" name="Group 175"/>
          <p:cNvGrpSpPr/>
          <p:nvPr/>
        </p:nvGrpSpPr>
        <p:grpSpPr>
          <a:xfrm>
            <a:off x="8310724" y="1732190"/>
            <a:ext cx="346780" cy="314397"/>
            <a:chOff x="0" y="0"/>
            <a:chExt cx="812800" cy="736900"/>
          </a:xfrm>
        </p:grpSpPr>
        <p:sp>
          <p:nvSpPr>
            <p:cNvPr id="176" name="Freeform 17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7" name="TextBox 17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8" name="Group 178"/>
          <p:cNvGrpSpPr/>
          <p:nvPr/>
        </p:nvGrpSpPr>
        <p:grpSpPr>
          <a:xfrm>
            <a:off x="8715002" y="1732190"/>
            <a:ext cx="346780" cy="314397"/>
            <a:chOff x="0" y="0"/>
            <a:chExt cx="812800" cy="736900"/>
          </a:xfrm>
        </p:grpSpPr>
        <p:sp>
          <p:nvSpPr>
            <p:cNvPr id="179" name="Freeform 17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0" name="TextBox 18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1" name="Group 181"/>
          <p:cNvGrpSpPr/>
          <p:nvPr/>
        </p:nvGrpSpPr>
        <p:grpSpPr>
          <a:xfrm>
            <a:off x="9137316" y="1732190"/>
            <a:ext cx="325790" cy="314397"/>
            <a:chOff x="0" y="0"/>
            <a:chExt cx="763603" cy="736900"/>
          </a:xfrm>
        </p:grpSpPr>
        <p:sp>
          <p:nvSpPr>
            <p:cNvPr id="182" name="Freeform 18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3" name="TextBox 18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4" name="Group 184"/>
          <p:cNvGrpSpPr/>
          <p:nvPr/>
        </p:nvGrpSpPr>
        <p:grpSpPr>
          <a:xfrm>
            <a:off x="1609447" y="2119482"/>
            <a:ext cx="346780" cy="314397"/>
            <a:chOff x="0" y="0"/>
            <a:chExt cx="812800" cy="736900"/>
          </a:xfrm>
        </p:grpSpPr>
        <p:sp>
          <p:nvSpPr>
            <p:cNvPr id="185" name="Freeform 18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6" name="TextBox 18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7" name="Group 187"/>
          <p:cNvGrpSpPr/>
          <p:nvPr/>
        </p:nvGrpSpPr>
        <p:grpSpPr>
          <a:xfrm>
            <a:off x="1998555" y="2119482"/>
            <a:ext cx="346780" cy="314397"/>
            <a:chOff x="0" y="0"/>
            <a:chExt cx="812800" cy="736900"/>
          </a:xfrm>
        </p:grpSpPr>
        <p:sp>
          <p:nvSpPr>
            <p:cNvPr id="188" name="Freeform 18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9" name="TextBox 18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0" name="Group 190"/>
          <p:cNvGrpSpPr/>
          <p:nvPr/>
        </p:nvGrpSpPr>
        <p:grpSpPr>
          <a:xfrm>
            <a:off x="2383434" y="2119482"/>
            <a:ext cx="346780" cy="314397"/>
            <a:chOff x="0" y="0"/>
            <a:chExt cx="812800" cy="736900"/>
          </a:xfrm>
        </p:grpSpPr>
        <p:sp>
          <p:nvSpPr>
            <p:cNvPr id="191" name="Freeform 19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2" name="TextBox 19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3" name="Group 193"/>
          <p:cNvGrpSpPr/>
          <p:nvPr/>
        </p:nvGrpSpPr>
        <p:grpSpPr>
          <a:xfrm>
            <a:off x="2787712" y="2119482"/>
            <a:ext cx="346780" cy="314397"/>
            <a:chOff x="0" y="0"/>
            <a:chExt cx="812800" cy="736900"/>
          </a:xfrm>
        </p:grpSpPr>
        <p:sp>
          <p:nvSpPr>
            <p:cNvPr id="194" name="Freeform 19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5" name="TextBox 19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6" name="Group 196"/>
          <p:cNvGrpSpPr/>
          <p:nvPr/>
        </p:nvGrpSpPr>
        <p:grpSpPr>
          <a:xfrm>
            <a:off x="3210027" y="2119482"/>
            <a:ext cx="325790" cy="314397"/>
            <a:chOff x="0" y="0"/>
            <a:chExt cx="763603" cy="736900"/>
          </a:xfrm>
        </p:grpSpPr>
        <p:sp>
          <p:nvSpPr>
            <p:cNvPr id="197" name="Freeform 19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8" name="TextBox 19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3581332" y="2119482"/>
            <a:ext cx="346780" cy="314397"/>
            <a:chOff x="0" y="0"/>
            <a:chExt cx="812800" cy="736900"/>
          </a:xfrm>
        </p:grpSpPr>
        <p:sp>
          <p:nvSpPr>
            <p:cNvPr id="200" name="Freeform 20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1" name="TextBox 20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2" name="Group 202"/>
          <p:cNvGrpSpPr/>
          <p:nvPr/>
        </p:nvGrpSpPr>
        <p:grpSpPr>
          <a:xfrm>
            <a:off x="3970440" y="2119482"/>
            <a:ext cx="346780" cy="314397"/>
            <a:chOff x="0" y="0"/>
            <a:chExt cx="812800" cy="736900"/>
          </a:xfrm>
        </p:grpSpPr>
        <p:sp>
          <p:nvSpPr>
            <p:cNvPr id="203" name="Freeform 20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4" name="TextBox 20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5" name="Group 205"/>
          <p:cNvGrpSpPr/>
          <p:nvPr/>
        </p:nvGrpSpPr>
        <p:grpSpPr>
          <a:xfrm>
            <a:off x="4355319" y="2119482"/>
            <a:ext cx="346780" cy="314397"/>
            <a:chOff x="0" y="0"/>
            <a:chExt cx="812800" cy="736900"/>
          </a:xfrm>
        </p:grpSpPr>
        <p:sp>
          <p:nvSpPr>
            <p:cNvPr id="206" name="Freeform 20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7" name="TextBox 20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4759597" y="2119482"/>
            <a:ext cx="346780" cy="314397"/>
            <a:chOff x="0" y="0"/>
            <a:chExt cx="812800" cy="736900"/>
          </a:xfrm>
        </p:grpSpPr>
        <p:sp>
          <p:nvSpPr>
            <p:cNvPr id="209" name="Freeform 20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0" name="TextBox 21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5181912" y="2119482"/>
            <a:ext cx="325790" cy="314397"/>
            <a:chOff x="0" y="0"/>
            <a:chExt cx="763603" cy="736900"/>
          </a:xfrm>
        </p:grpSpPr>
        <p:sp>
          <p:nvSpPr>
            <p:cNvPr id="212" name="Freeform 21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3" name="TextBox 21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4" name="Group 214"/>
          <p:cNvGrpSpPr/>
          <p:nvPr/>
        </p:nvGrpSpPr>
        <p:grpSpPr>
          <a:xfrm>
            <a:off x="5564852" y="2119482"/>
            <a:ext cx="346780" cy="314397"/>
            <a:chOff x="0" y="0"/>
            <a:chExt cx="812800" cy="736900"/>
          </a:xfrm>
        </p:grpSpPr>
        <p:sp>
          <p:nvSpPr>
            <p:cNvPr id="215" name="Freeform 21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6" name="TextBox 21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7" name="Group 217"/>
          <p:cNvGrpSpPr/>
          <p:nvPr/>
        </p:nvGrpSpPr>
        <p:grpSpPr>
          <a:xfrm>
            <a:off x="5953959" y="2119482"/>
            <a:ext cx="346780" cy="314397"/>
            <a:chOff x="0" y="0"/>
            <a:chExt cx="812800" cy="736900"/>
          </a:xfrm>
        </p:grpSpPr>
        <p:sp>
          <p:nvSpPr>
            <p:cNvPr id="218" name="Freeform 21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9" name="TextBox 21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6338839" y="2119482"/>
            <a:ext cx="346780" cy="314397"/>
            <a:chOff x="0" y="0"/>
            <a:chExt cx="812800" cy="736900"/>
          </a:xfrm>
        </p:grpSpPr>
        <p:sp>
          <p:nvSpPr>
            <p:cNvPr id="221" name="Freeform 22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2" name="TextBox 22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6743117" y="2119482"/>
            <a:ext cx="346780" cy="314397"/>
            <a:chOff x="0" y="0"/>
            <a:chExt cx="812800" cy="736900"/>
          </a:xfrm>
        </p:grpSpPr>
        <p:sp>
          <p:nvSpPr>
            <p:cNvPr id="224" name="Freeform 22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5" name="TextBox 22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7165431" y="2119482"/>
            <a:ext cx="325790" cy="314397"/>
            <a:chOff x="0" y="0"/>
            <a:chExt cx="763603" cy="736900"/>
          </a:xfrm>
        </p:grpSpPr>
        <p:sp>
          <p:nvSpPr>
            <p:cNvPr id="227" name="Freeform 22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8" name="TextBox 22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7536737" y="2119482"/>
            <a:ext cx="346780" cy="314397"/>
            <a:chOff x="0" y="0"/>
            <a:chExt cx="812800" cy="736900"/>
          </a:xfrm>
        </p:grpSpPr>
        <p:sp>
          <p:nvSpPr>
            <p:cNvPr id="230" name="Freeform 23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1" name="TextBox 23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2" name="Group 232"/>
          <p:cNvGrpSpPr/>
          <p:nvPr/>
        </p:nvGrpSpPr>
        <p:grpSpPr>
          <a:xfrm>
            <a:off x="7925844" y="2119482"/>
            <a:ext cx="346780" cy="314397"/>
            <a:chOff x="0" y="0"/>
            <a:chExt cx="812800" cy="736900"/>
          </a:xfrm>
        </p:grpSpPr>
        <p:sp>
          <p:nvSpPr>
            <p:cNvPr id="233" name="Freeform 23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4" name="TextBox 23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5" name="Group 235"/>
          <p:cNvGrpSpPr/>
          <p:nvPr/>
        </p:nvGrpSpPr>
        <p:grpSpPr>
          <a:xfrm>
            <a:off x="8310724" y="2119482"/>
            <a:ext cx="346780" cy="314397"/>
            <a:chOff x="0" y="0"/>
            <a:chExt cx="812800" cy="736900"/>
          </a:xfrm>
        </p:grpSpPr>
        <p:sp>
          <p:nvSpPr>
            <p:cNvPr id="236" name="Freeform 23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7" name="TextBox 23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8" name="Group 238"/>
          <p:cNvGrpSpPr/>
          <p:nvPr/>
        </p:nvGrpSpPr>
        <p:grpSpPr>
          <a:xfrm>
            <a:off x="8715002" y="2119482"/>
            <a:ext cx="346780" cy="314397"/>
            <a:chOff x="0" y="0"/>
            <a:chExt cx="812800" cy="736900"/>
          </a:xfrm>
        </p:grpSpPr>
        <p:sp>
          <p:nvSpPr>
            <p:cNvPr id="239" name="Freeform 23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0" name="TextBox 24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1" name="Group 241"/>
          <p:cNvGrpSpPr/>
          <p:nvPr/>
        </p:nvGrpSpPr>
        <p:grpSpPr>
          <a:xfrm>
            <a:off x="9137316" y="2119482"/>
            <a:ext cx="325790" cy="314397"/>
            <a:chOff x="0" y="0"/>
            <a:chExt cx="763603" cy="736900"/>
          </a:xfrm>
        </p:grpSpPr>
        <p:sp>
          <p:nvSpPr>
            <p:cNvPr id="242" name="Freeform 24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3" name="TextBox 24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4" name="Group 244"/>
          <p:cNvGrpSpPr/>
          <p:nvPr/>
        </p:nvGrpSpPr>
        <p:grpSpPr>
          <a:xfrm>
            <a:off x="1609447" y="2506361"/>
            <a:ext cx="346780" cy="314397"/>
            <a:chOff x="0" y="0"/>
            <a:chExt cx="812800" cy="736900"/>
          </a:xfrm>
        </p:grpSpPr>
        <p:sp>
          <p:nvSpPr>
            <p:cNvPr id="245" name="Freeform 24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6" name="TextBox 24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7" name="Group 247"/>
          <p:cNvGrpSpPr/>
          <p:nvPr/>
        </p:nvGrpSpPr>
        <p:grpSpPr>
          <a:xfrm>
            <a:off x="1998555" y="2506361"/>
            <a:ext cx="346780" cy="314397"/>
            <a:chOff x="0" y="0"/>
            <a:chExt cx="812800" cy="736900"/>
          </a:xfrm>
        </p:grpSpPr>
        <p:sp>
          <p:nvSpPr>
            <p:cNvPr id="248" name="Freeform 24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9" name="TextBox 24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0" name="Group 250"/>
          <p:cNvGrpSpPr/>
          <p:nvPr/>
        </p:nvGrpSpPr>
        <p:grpSpPr>
          <a:xfrm>
            <a:off x="2383434" y="2506361"/>
            <a:ext cx="346780" cy="314397"/>
            <a:chOff x="0" y="0"/>
            <a:chExt cx="812800" cy="736900"/>
          </a:xfrm>
        </p:grpSpPr>
        <p:sp>
          <p:nvSpPr>
            <p:cNvPr id="251" name="Freeform 25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2" name="TextBox 25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3" name="Group 253"/>
          <p:cNvGrpSpPr/>
          <p:nvPr/>
        </p:nvGrpSpPr>
        <p:grpSpPr>
          <a:xfrm>
            <a:off x="2787712" y="2506361"/>
            <a:ext cx="346780" cy="314397"/>
            <a:chOff x="0" y="0"/>
            <a:chExt cx="812800" cy="736900"/>
          </a:xfrm>
        </p:grpSpPr>
        <p:sp>
          <p:nvSpPr>
            <p:cNvPr id="254" name="Freeform 25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5" name="TextBox 25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6" name="Group 256"/>
          <p:cNvGrpSpPr/>
          <p:nvPr/>
        </p:nvGrpSpPr>
        <p:grpSpPr>
          <a:xfrm>
            <a:off x="3210027" y="2506361"/>
            <a:ext cx="325790" cy="314397"/>
            <a:chOff x="0" y="0"/>
            <a:chExt cx="763603" cy="736900"/>
          </a:xfrm>
        </p:grpSpPr>
        <p:sp>
          <p:nvSpPr>
            <p:cNvPr id="257" name="Freeform 25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8" name="TextBox 25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9" name="Group 259"/>
          <p:cNvGrpSpPr/>
          <p:nvPr/>
        </p:nvGrpSpPr>
        <p:grpSpPr>
          <a:xfrm>
            <a:off x="3581332" y="2506361"/>
            <a:ext cx="346780" cy="314397"/>
            <a:chOff x="0" y="0"/>
            <a:chExt cx="812800" cy="736900"/>
          </a:xfrm>
        </p:grpSpPr>
        <p:sp>
          <p:nvSpPr>
            <p:cNvPr id="260" name="Freeform 26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1" name="TextBox 26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2" name="Group 262"/>
          <p:cNvGrpSpPr/>
          <p:nvPr/>
        </p:nvGrpSpPr>
        <p:grpSpPr>
          <a:xfrm>
            <a:off x="3970440" y="2506361"/>
            <a:ext cx="346780" cy="314397"/>
            <a:chOff x="0" y="0"/>
            <a:chExt cx="812800" cy="736900"/>
          </a:xfrm>
        </p:grpSpPr>
        <p:sp>
          <p:nvSpPr>
            <p:cNvPr id="263" name="Freeform 26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4" name="TextBox 26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5" name="Group 265"/>
          <p:cNvGrpSpPr/>
          <p:nvPr/>
        </p:nvGrpSpPr>
        <p:grpSpPr>
          <a:xfrm>
            <a:off x="4355319" y="2506361"/>
            <a:ext cx="346780" cy="314397"/>
            <a:chOff x="0" y="0"/>
            <a:chExt cx="812800" cy="736900"/>
          </a:xfrm>
        </p:grpSpPr>
        <p:sp>
          <p:nvSpPr>
            <p:cNvPr id="266" name="Freeform 26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7" name="TextBox 26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8" name="Group 268"/>
          <p:cNvGrpSpPr/>
          <p:nvPr/>
        </p:nvGrpSpPr>
        <p:grpSpPr>
          <a:xfrm>
            <a:off x="4759597" y="2506361"/>
            <a:ext cx="346780" cy="314397"/>
            <a:chOff x="0" y="0"/>
            <a:chExt cx="812800" cy="736900"/>
          </a:xfrm>
        </p:grpSpPr>
        <p:sp>
          <p:nvSpPr>
            <p:cNvPr id="269" name="Freeform 26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0" name="TextBox 27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1" name="Group 271"/>
          <p:cNvGrpSpPr/>
          <p:nvPr/>
        </p:nvGrpSpPr>
        <p:grpSpPr>
          <a:xfrm>
            <a:off x="5181912" y="2506361"/>
            <a:ext cx="325790" cy="314397"/>
            <a:chOff x="0" y="0"/>
            <a:chExt cx="763603" cy="736900"/>
          </a:xfrm>
        </p:grpSpPr>
        <p:sp>
          <p:nvSpPr>
            <p:cNvPr id="272" name="Freeform 27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3" name="TextBox 27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4" name="Group 274"/>
          <p:cNvGrpSpPr/>
          <p:nvPr/>
        </p:nvGrpSpPr>
        <p:grpSpPr>
          <a:xfrm>
            <a:off x="5564852" y="2506361"/>
            <a:ext cx="346780" cy="314397"/>
            <a:chOff x="0" y="0"/>
            <a:chExt cx="812800" cy="736900"/>
          </a:xfrm>
        </p:grpSpPr>
        <p:sp>
          <p:nvSpPr>
            <p:cNvPr id="275" name="Freeform 27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6" name="TextBox 27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7" name="Group 277"/>
          <p:cNvGrpSpPr/>
          <p:nvPr/>
        </p:nvGrpSpPr>
        <p:grpSpPr>
          <a:xfrm>
            <a:off x="5953959" y="2506361"/>
            <a:ext cx="346780" cy="314397"/>
            <a:chOff x="0" y="0"/>
            <a:chExt cx="812800" cy="736900"/>
          </a:xfrm>
        </p:grpSpPr>
        <p:sp>
          <p:nvSpPr>
            <p:cNvPr id="278" name="Freeform 27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9" name="TextBox 27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0" name="Group 280"/>
          <p:cNvGrpSpPr/>
          <p:nvPr/>
        </p:nvGrpSpPr>
        <p:grpSpPr>
          <a:xfrm>
            <a:off x="6338839" y="2506361"/>
            <a:ext cx="346780" cy="314397"/>
            <a:chOff x="0" y="0"/>
            <a:chExt cx="812800" cy="736900"/>
          </a:xfrm>
        </p:grpSpPr>
        <p:sp>
          <p:nvSpPr>
            <p:cNvPr id="281" name="Freeform 28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2" name="TextBox 28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3" name="Group 283"/>
          <p:cNvGrpSpPr/>
          <p:nvPr/>
        </p:nvGrpSpPr>
        <p:grpSpPr>
          <a:xfrm>
            <a:off x="6743117" y="2506361"/>
            <a:ext cx="346780" cy="314397"/>
            <a:chOff x="0" y="0"/>
            <a:chExt cx="812800" cy="736900"/>
          </a:xfrm>
        </p:grpSpPr>
        <p:sp>
          <p:nvSpPr>
            <p:cNvPr id="284" name="Freeform 28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5" name="TextBox 28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6" name="Group 286"/>
          <p:cNvGrpSpPr/>
          <p:nvPr/>
        </p:nvGrpSpPr>
        <p:grpSpPr>
          <a:xfrm>
            <a:off x="7165431" y="2506361"/>
            <a:ext cx="325790" cy="314397"/>
            <a:chOff x="0" y="0"/>
            <a:chExt cx="763603" cy="736900"/>
          </a:xfrm>
        </p:grpSpPr>
        <p:sp>
          <p:nvSpPr>
            <p:cNvPr id="287" name="Freeform 28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8" name="TextBox 28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9" name="Group 289"/>
          <p:cNvGrpSpPr/>
          <p:nvPr/>
        </p:nvGrpSpPr>
        <p:grpSpPr>
          <a:xfrm>
            <a:off x="7536737" y="2506361"/>
            <a:ext cx="346780" cy="314397"/>
            <a:chOff x="0" y="0"/>
            <a:chExt cx="812800" cy="736900"/>
          </a:xfrm>
        </p:grpSpPr>
        <p:sp>
          <p:nvSpPr>
            <p:cNvPr id="290" name="Freeform 29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1" name="TextBox 29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2" name="Group 292"/>
          <p:cNvGrpSpPr/>
          <p:nvPr/>
        </p:nvGrpSpPr>
        <p:grpSpPr>
          <a:xfrm>
            <a:off x="7925844" y="2506361"/>
            <a:ext cx="346780" cy="314397"/>
            <a:chOff x="0" y="0"/>
            <a:chExt cx="812800" cy="736900"/>
          </a:xfrm>
        </p:grpSpPr>
        <p:sp>
          <p:nvSpPr>
            <p:cNvPr id="293" name="Freeform 29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4" name="TextBox 29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5" name="Group 295"/>
          <p:cNvGrpSpPr/>
          <p:nvPr/>
        </p:nvGrpSpPr>
        <p:grpSpPr>
          <a:xfrm>
            <a:off x="8310724" y="2506361"/>
            <a:ext cx="346780" cy="314397"/>
            <a:chOff x="0" y="0"/>
            <a:chExt cx="812800" cy="736900"/>
          </a:xfrm>
        </p:grpSpPr>
        <p:sp>
          <p:nvSpPr>
            <p:cNvPr id="296" name="Freeform 29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7" name="TextBox 29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8" name="Group 298"/>
          <p:cNvGrpSpPr/>
          <p:nvPr/>
        </p:nvGrpSpPr>
        <p:grpSpPr>
          <a:xfrm>
            <a:off x="8715002" y="2506361"/>
            <a:ext cx="346780" cy="314397"/>
            <a:chOff x="0" y="0"/>
            <a:chExt cx="812800" cy="736900"/>
          </a:xfrm>
        </p:grpSpPr>
        <p:sp>
          <p:nvSpPr>
            <p:cNvPr id="299" name="Freeform 29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0" name="TextBox 30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1" name="Group 301"/>
          <p:cNvGrpSpPr/>
          <p:nvPr/>
        </p:nvGrpSpPr>
        <p:grpSpPr>
          <a:xfrm>
            <a:off x="9137316" y="2506361"/>
            <a:ext cx="325790" cy="314397"/>
            <a:chOff x="0" y="0"/>
            <a:chExt cx="763603" cy="736900"/>
          </a:xfrm>
        </p:grpSpPr>
        <p:sp>
          <p:nvSpPr>
            <p:cNvPr id="302" name="Freeform 30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3" name="TextBox 30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4" name="Group 304"/>
          <p:cNvGrpSpPr/>
          <p:nvPr/>
        </p:nvGrpSpPr>
        <p:grpSpPr>
          <a:xfrm>
            <a:off x="1609447" y="2893653"/>
            <a:ext cx="346780" cy="314397"/>
            <a:chOff x="0" y="0"/>
            <a:chExt cx="812800" cy="736900"/>
          </a:xfrm>
        </p:grpSpPr>
        <p:sp>
          <p:nvSpPr>
            <p:cNvPr id="305" name="Freeform 30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6" name="TextBox 30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7" name="Group 307"/>
          <p:cNvGrpSpPr/>
          <p:nvPr/>
        </p:nvGrpSpPr>
        <p:grpSpPr>
          <a:xfrm>
            <a:off x="1998555" y="2893653"/>
            <a:ext cx="346780" cy="314397"/>
            <a:chOff x="0" y="0"/>
            <a:chExt cx="812800" cy="736900"/>
          </a:xfrm>
        </p:grpSpPr>
        <p:sp>
          <p:nvSpPr>
            <p:cNvPr id="308" name="Freeform 30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9" name="TextBox 30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0" name="Group 310"/>
          <p:cNvGrpSpPr/>
          <p:nvPr/>
        </p:nvGrpSpPr>
        <p:grpSpPr>
          <a:xfrm>
            <a:off x="2383434" y="2893653"/>
            <a:ext cx="346780" cy="314397"/>
            <a:chOff x="0" y="0"/>
            <a:chExt cx="812800" cy="736900"/>
          </a:xfrm>
        </p:grpSpPr>
        <p:sp>
          <p:nvSpPr>
            <p:cNvPr id="311" name="Freeform 31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2" name="TextBox 31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3" name="Group 313"/>
          <p:cNvGrpSpPr/>
          <p:nvPr/>
        </p:nvGrpSpPr>
        <p:grpSpPr>
          <a:xfrm>
            <a:off x="2787712" y="2893653"/>
            <a:ext cx="346780" cy="314397"/>
            <a:chOff x="0" y="0"/>
            <a:chExt cx="812800" cy="736900"/>
          </a:xfrm>
        </p:grpSpPr>
        <p:sp>
          <p:nvSpPr>
            <p:cNvPr id="314" name="Freeform 31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5" name="TextBox 31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6" name="Group 316"/>
          <p:cNvGrpSpPr/>
          <p:nvPr/>
        </p:nvGrpSpPr>
        <p:grpSpPr>
          <a:xfrm>
            <a:off x="3210027" y="2893653"/>
            <a:ext cx="325790" cy="314397"/>
            <a:chOff x="0" y="0"/>
            <a:chExt cx="763603" cy="736900"/>
          </a:xfrm>
        </p:grpSpPr>
        <p:sp>
          <p:nvSpPr>
            <p:cNvPr id="317" name="Freeform 31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8" name="TextBox 31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9" name="Group 319"/>
          <p:cNvGrpSpPr/>
          <p:nvPr/>
        </p:nvGrpSpPr>
        <p:grpSpPr>
          <a:xfrm>
            <a:off x="3581332" y="2893653"/>
            <a:ext cx="346780" cy="314397"/>
            <a:chOff x="0" y="0"/>
            <a:chExt cx="812800" cy="736900"/>
          </a:xfrm>
        </p:grpSpPr>
        <p:sp>
          <p:nvSpPr>
            <p:cNvPr id="320" name="Freeform 32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1" name="TextBox 32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2" name="Group 322"/>
          <p:cNvGrpSpPr/>
          <p:nvPr/>
        </p:nvGrpSpPr>
        <p:grpSpPr>
          <a:xfrm>
            <a:off x="3970440" y="2893653"/>
            <a:ext cx="346780" cy="314397"/>
            <a:chOff x="0" y="0"/>
            <a:chExt cx="812800" cy="736900"/>
          </a:xfrm>
        </p:grpSpPr>
        <p:sp>
          <p:nvSpPr>
            <p:cNvPr id="323" name="Freeform 32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4" name="TextBox 32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5" name="Group 325"/>
          <p:cNvGrpSpPr/>
          <p:nvPr/>
        </p:nvGrpSpPr>
        <p:grpSpPr>
          <a:xfrm>
            <a:off x="4355319" y="2893653"/>
            <a:ext cx="346780" cy="314397"/>
            <a:chOff x="0" y="0"/>
            <a:chExt cx="812800" cy="736900"/>
          </a:xfrm>
        </p:grpSpPr>
        <p:sp>
          <p:nvSpPr>
            <p:cNvPr id="326" name="Freeform 32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7" name="TextBox 32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8" name="Group 328"/>
          <p:cNvGrpSpPr/>
          <p:nvPr/>
        </p:nvGrpSpPr>
        <p:grpSpPr>
          <a:xfrm>
            <a:off x="4759597" y="2893653"/>
            <a:ext cx="346780" cy="314397"/>
            <a:chOff x="0" y="0"/>
            <a:chExt cx="812800" cy="736900"/>
          </a:xfrm>
        </p:grpSpPr>
        <p:sp>
          <p:nvSpPr>
            <p:cNvPr id="329" name="Freeform 32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0" name="TextBox 33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1" name="Group 331"/>
          <p:cNvGrpSpPr/>
          <p:nvPr/>
        </p:nvGrpSpPr>
        <p:grpSpPr>
          <a:xfrm>
            <a:off x="5181912" y="2893653"/>
            <a:ext cx="325790" cy="314397"/>
            <a:chOff x="0" y="0"/>
            <a:chExt cx="763603" cy="736900"/>
          </a:xfrm>
        </p:grpSpPr>
        <p:sp>
          <p:nvSpPr>
            <p:cNvPr id="332" name="Freeform 33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3" name="TextBox 33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4" name="Group 334"/>
          <p:cNvGrpSpPr/>
          <p:nvPr/>
        </p:nvGrpSpPr>
        <p:grpSpPr>
          <a:xfrm>
            <a:off x="5564852" y="2893653"/>
            <a:ext cx="346780" cy="314397"/>
            <a:chOff x="0" y="0"/>
            <a:chExt cx="812800" cy="736900"/>
          </a:xfrm>
        </p:grpSpPr>
        <p:sp>
          <p:nvSpPr>
            <p:cNvPr id="335" name="Freeform 33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6" name="TextBox 33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7" name="Group 337"/>
          <p:cNvGrpSpPr/>
          <p:nvPr/>
        </p:nvGrpSpPr>
        <p:grpSpPr>
          <a:xfrm>
            <a:off x="5953959" y="2893653"/>
            <a:ext cx="346780" cy="314397"/>
            <a:chOff x="0" y="0"/>
            <a:chExt cx="812800" cy="736900"/>
          </a:xfrm>
        </p:grpSpPr>
        <p:sp>
          <p:nvSpPr>
            <p:cNvPr id="338" name="Freeform 33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9" name="TextBox 33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0" name="Group 340"/>
          <p:cNvGrpSpPr/>
          <p:nvPr/>
        </p:nvGrpSpPr>
        <p:grpSpPr>
          <a:xfrm>
            <a:off x="6338839" y="2893653"/>
            <a:ext cx="346780" cy="314397"/>
            <a:chOff x="0" y="0"/>
            <a:chExt cx="812800" cy="736900"/>
          </a:xfrm>
        </p:grpSpPr>
        <p:sp>
          <p:nvSpPr>
            <p:cNvPr id="341" name="Freeform 34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2" name="TextBox 34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3" name="Group 343"/>
          <p:cNvGrpSpPr/>
          <p:nvPr/>
        </p:nvGrpSpPr>
        <p:grpSpPr>
          <a:xfrm>
            <a:off x="6743117" y="2893653"/>
            <a:ext cx="346780" cy="314397"/>
            <a:chOff x="0" y="0"/>
            <a:chExt cx="812800" cy="736900"/>
          </a:xfrm>
        </p:grpSpPr>
        <p:sp>
          <p:nvSpPr>
            <p:cNvPr id="344" name="Freeform 34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5" name="TextBox 34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6" name="Group 346"/>
          <p:cNvGrpSpPr/>
          <p:nvPr/>
        </p:nvGrpSpPr>
        <p:grpSpPr>
          <a:xfrm>
            <a:off x="7165431" y="2893653"/>
            <a:ext cx="325790" cy="314397"/>
            <a:chOff x="0" y="0"/>
            <a:chExt cx="763603" cy="736900"/>
          </a:xfrm>
        </p:grpSpPr>
        <p:sp>
          <p:nvSpPr>
            <p:cNvPr id="347" name="Freeform 34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8" name="TextBox 34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9" name="Group 349"/>
          <p:cNvGrpSpPr/>
          <p:nvPr/>
        </p:nvGrpSpPr>
        <p:grpSpPr>
          <a:xfrm>
            <a:off x="7536737" y="2893653"/>
            <a:ext cx="346780" cy="314397"/>
            <a:chOff x="0" y="0"/>
            <a:chExt cx="812800" cy="736900"/>
          </a:xfrm>
        </p:grpSpPr>
        <p:sp>
          <p:nvSpPr>
            <p:cNvPr id="350" name="Freeform 35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1" name="TextBox 35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2" name="Group 352"/>
          <p:cNvGrpSpPr/>
          <p:nvPr/>
        </p:nvGrpSpPr>
        <p:grpSpPr>
          <a:xfrm>
            <a:off x="7925844" y="2893653"/>
            <a:ext cx="346780" cy="314397"/>
            <a:chOff x="0" y="0"/>
            <a:chExt cx="812800" cy="736900"/>
          </a:xfrm>
        </p:grpSpPr>
        <p:sp>
          <p:nvSpPr>
            <p:cNvPr id="353" name="Freeform 35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4" name="TextBox 35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5" name="Group 355"/>
          <p:cNvGrpSpPr/>
          <p:nvPr/>
        </p:nvGrpSpPr>
        <p:grpSpPr>
          <a:xfrm>
            <a:off x="8310724" y="2893653"/>
            <a:ext cx="346780" cy="314397"/>
            <a:chOff x="0" y="0"/>
            <a:chExt cx="812800" cy="736900"/>
          </a:xfrm>
        </p:grpSpPr>
        <p:sp>
          <p:nvSpPr>
            <p:cNvPr id="356" name="Freeform 35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7" name="TextBox 35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8" name="Group 358"/>
          <p:cNvGrpSpPr/>
          <p:nvPr/>
        </p:nvGrpSpPr>
        <p:grpSpPr>
          <a:xfrm>
            <a:off x="8715002" y="2893653"/>
            <a:ext cx="346780" cy="314397"/>
            <a:chOff x="0" y="0"/>
            <a:chExt cx="812800" cy="736900"/>
          </a:xfrm>
        </p:grpSpPr>
        <p:sp>
          <p:nvSpPr>
            <p:cNvPr id="359" name="Freeform 35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0" name="TextBox 36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1" name="Group 361"/>
          <p:cNvGrpSpPr/>
          <p:nvPr/>
        </p:nvGrpSpPr>
        <p:grpSpPr>
          <a:xfrm>
            <a:off x="9137316" y="2893653"/>
            <a:ext cx="325790" cy="314397"/>
            <a:chOff x="0" y="0"/>
            <a:chExt cx="763603" cy="736900"/>
          </a:xfrm>
        </p:grpSpPr>
        <p:sp>
          <p:nvSpPr>
            <p:cNvPr id="362" name="Freeform 36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3" name="TextBox 36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4" name="Group 364"/>
          <p:cNvGrpSpPr/>
          <p:nvPr/>
        </p:nvGrpSpPr>
        <p:grpSpPr>
          <a:xfrm>
            <a:off x="1609447" y="3280532"/>
            <a:ext cx="346780" cy="314397"/>
            <a:chOff x="0" y="0"/>
            <a:chExt cx="812800" cy="736900"/>
          </a:xfrm>
        </p:grpSpPr>
        <p:sp>
          <p:nvSpPr>
            <p:cNvPr id="365" name="Freeform 36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6" name="TextBox 36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7" name="Group 367"/>
          <p:cNvGrpSpPr/>
          <p:nvPr/>
        </p:nvGrpSpPr>
        <p:grpSpPr>
          <a:xfrm>
            <a:off x="1998555" y="3280532"/>
            <a:ext cx="346780" cy="314397"/>
            <a:chOff x="0" y="0"/>
            <a:chExt cx="812800" cy="736900"/>
          </a:xfrm>
        </p:grpSpPr>
        <p:sp>
          <p:nvSpPr>
            <p:cNvPr id="368" name="Freeform 36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9" name="TextBox 36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0" name="Group 370"/>
          <p:cNvGrpSpPr/>
          <p:nvPr/>
        </p:nvGrpSpPr>
        <p:grpSpPr>
          <a:xfrm>
            <a:off x="2383434" y="3280532"/>
            <a:ext cx="346780" cy="314397"/>
            <a:chOff x="0" y="0"/>
            <a:chExt cx="812800" cy="736900"/>
          </a:xfrm>
        </p:grpSpPr>
        <p:sp>
          <p:nvSpPr>
            <p:cNvPr id="371" name="Freeform 37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2" name="TextBox 37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3" name="Group 373"/>
          <p:cNvGrpSpPr/>
          <p:nvPr/>
        </p:nvGrpSpPr>
        <p:grpSpPr>
          <a:xfrm>
            <a:off x="2787712" y="3280532"/>
            <a:ext cx="346780" cy="314397"/>
            <a:chOff x="0" y="0"/>
            <a:chExt cx="812800" cy="736900"/>
          </a:xfrm>
        </p:grpSpPr>
        <p:sp>
          <p:nvSpPr>
            <p:cNvPr id="374" name="Freeform 37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5" name="TextBox 37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6" name="Group 376"/>
          <p:cNvGrpSpPr/>
          <p:nvPr/>
        </p:nvGrpSpPr>
        <p:grpSpPr>
          <a:xfrm>
            <a:off x="3210027" y="3280532"/>
            <a:ext cx="325790" cy="314397"/>
            <a:chOff x="0" y="0"/>
            <a:chExt cx="763603" cy="736900"/>
          </a:xfrm>
        </p:grpSpPr>
        <p:sp>
          <p:nvSpPr>
            <p:cNvPr id="377" name="Freeform 37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8" name="TextBox 37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9" name="Group 379"/>
          <p:cNvGrpSpPr/>
          <p:nvPr/>
        </p:nvGrpSpPr>
        <p:grpSpPr>
          <a:xfrm>
            <a:off x="3581332" y="3280532"/>
            <a:ext cx="346780" cy="314397"/>
            <a:chOff x="0" y="0"/>
            <a:chExt cx="812800" cy="736900"/>
          </a:xfrm>
        </p:grpSpPr>
        <p:sp>
          <p:nvSpPr>
            <p:cNvPr id="380" name="Freeform 38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1" name="TextBox 38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2" name="Group 382"/>
          <p:cNvGrpSpPr/>
          <p:nvPr/>
        </p:nvGrpSpPr>
        <p:grpSpPr>
          <a:xfrm>
            <a:off x="3970440" y="3280532"/>
            <a:ext cx="346780" cy="314397"/>
            <a:chOff x="0" y="0"/>
            <a:chExt cx="812800" cy="736900"/>
          </a:xfrm>
        </p:grpSpPr>
        <p:sp>
          <p:nvSpPr>
            <p:cNvPr id="383" name="Freeform 38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4" name="TextBox 38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5" name="Group 385"/>
          <p:cNvGrpSpPr/>
          <p:nvPr/>
        </p:nvGrpSpPr>
        <p:grpSpPr>
          <a:xfrm>
            <a:off x="4355319" y="3280532"/>
            <a:ext cx="346780" cy="314397"/>
            <a:chOff x="0" y="0"/>
            <a:chExt cx="812800" cy="736900"/>
          </a:xfrm>
        </p:grpSpPr>
        <p:sp>
          <p:nvSpPr>
            <p:cNvPr id="386" name="Freeform 38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7" name="TextBox 38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8" name="Group 388"/>
          <p:cNvGrpSpPr/>
          <p:nvPr/>
        </p:nvGrpSpPr>
        <p:grpSpPr>
          <a:xfrm>
            <a:off x="4759597" y="3280532"/>
            <a:ext cx="346780" cy="314397"/>
            <a:chOff x="0" y="0"/>
            <a:chExt cx="812800" cy="736900"/>
          </a:xfrm>
        </p:grpSpPr>
        <p:sp>
          <p:nvSpPr>
            <p:cNvPr id="389" name="Freeform 38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0" name="TextBox 39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1" name="Group 391"/>
          <p:cNvGrpSpPr/>
          <p:nvPr/>
        </p:nvGrpSpPr>
        <p:grpSpPr>
          <a:xfrm>
            <a:off x="5181912" y="3280532"/>
            <a:ext cx="325790" cy="314397"/>
            <a:chOff x="0" y="0"/>
            <a:chExt cx="763603" cy="736900"/>
          </a:xfrm>
        </p:grpSpPr>
        <p:sp>
          <p:nvSpPr>
            <p:cNvPr id="392" name="Freeform 39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3" name="TextBox 39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4" name="Group 394"/>
          <p:cNvGrpSpPr/>
          <p:nvPr/>
        </p:nvGrpSpPr>
        <p:grpSpPr>
          <a:xfrm>
            <a:off x="5564852" y="3280532"/>
            <a:ext cx="346780" cy="314397"/>
            <a:chOff x="0" y="0"/>
            <a:chExt cx="812800" cy="736900"/>
          </a:xfrm>
        </p:grpSpPr>
        <p:sp>
          <p:nvSpPr>
            <p:cNvPr id="395" name="Freeform 39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6" name="TextBox 39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7" name="Group 397"/>
          <p:cNvGrpSpPr/>
          <p:nvPr/>
        </p:nvGrpSpPr>
        <p:grpSpPr>
          <a:xfrm>
            <a:off x="5953959" y="3280532"/>
            <a:ext cx="346780" cy="314397"/>
            <a:chOff x="0" y="0"/>
            <a:chExt cx="812800" cy="736900"/>
          </a:xfrm>
        </p:grpSpPr>
        <p:sp>
          <p:nvSpPr>
            <p:cNvPr id="398" name="Freeform 39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9" name="TextBox 39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0" name="Group 400"/>
          <p:cNvGrpSpPr/>
          <p:nvPr/>
        </p:nvGrpSpPr>
        <p:grpSpPr>
          <a:xfrm>
            <a:off x="6338839" y="3280532"/>
            <a:ext cx="346780" cy="314397"/>
            <a:chOff x="0" y="0"/>
            <a:chExt cx="812800" cy="736900"/>
          </a:xfrm>
        </p:grpSpPr>
        <p:sp>
          <p:nvSpPr>
            <p:cNvPr id="401" name="Freeform 40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2" name="TextBox 40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3" name="Group 403"/>
          <p:cNvGrpSpPr/>
          <p:nvPr/>
        </p:nvGrpSpPr>
        <p:grpSpPr>
          <a:xfrm>
            <a:off x="6743117" y="3280532"/>
            <a:ext cx="346780" cy="314397"/>
            <a:chOff x="0" y="0"/>
            <a:chExt cx="812800" cy="736900"/>
          </a:xfrm>
        </p:grpSpPr>
        <p:sp>
          <p:nvSpPr>
            <p:cNvPr id="404" name="Freeform 40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5" name="TextBox 40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6" name="Group 406"/>
          <p:cNvGrpSpPr/>
          <p:nvPr/>
        </p:nvGrpSpPr>
        <p:grpSpPr>
          <a:xfrm>
            <a:off x="7165431" y="3280532"/>
            <a:ext cx="325790" cy="314397"/>
            <a:chOff x="0" y="0"/>
            <a:chExt cx="763603" cy="736900"/>
          </a:xfrm>
        </p:grpSpPr>
        <p:sp>
          <p:nvSpPr>
            <p:cNvPr id="407" name="Freeform 40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8" name="TextBox 40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9" name="Group 409"/>
          <p:cNvGrpSpPr/>
          <p:nvPr/>
        </p:nvGrpSpPr>
        <p:grpSpPr>
          <a:xfrm>
            <a:off x="7536737" y="3280532"/>
            <a:ext cx="346780" cy="314397"/>
            <a:chOff x="0" y="0"/>
            <a:chExt cx="812800" cy="736900"/>
          </a:xfrm>
        </p:grpSpPr>
        <p:sp>
          <p:nvSpPr>
            <p:cNvPr id="410" name="Freeform 41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1" name="TextBox 41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2" name="Group 412"/>
          <p:cNvGrpSpPr/>
          <p:nvPr/>
        </p:nvGrpSpPr>
        <p:grpSpPr>
          <a:xfrm>
            <a:off x="7925844" y="3280532"/>
            <a:ext cx="346780" cy="314397"/>
            <a:chOff x="0" y="0"/>
            <a:chExt cx="812800" cy="736900"/>
          </a:xfrm>
        </p:grpSpPr>
        <p:sp>
          <p:nvSpPr>
            <p:cNvPr id="413" name="Freeform 41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4" name="TextBox 41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5" name="Group 415"/>
          <p:cNvGrpSpPr/>
          <p:nvPr/>
        </p:nvGrpSpPr>
        <p:grpSpPr>
          <a:xfrm>
            <a:off x="8310724" y="3280532"/>
            <a:ext cx="346780" cy="314397"/>
            <a:chOff x="0" y="0"/>
            <a:chExt cx="812800" cy="736900"/>
          </a:xfrm>
        </p:grpSpPr>
        <p:sp>
          <p:nvSpPr>
            <p:cNvPr id="416" name="Freeform 41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7" name="TextBox 41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8" name="Group 418"/>
          <p:cNvGrpSpPr/>
          <p:nvPr/>
        </p:nvGrpSpPr>
        <p:grpSpPr>
          <a:xfrm>
            <a:off x="8715002" y="3280532"/>
            <a:ext cx="346780" cy="314397"/>
            <a:chOff x="0" y="0"/>
            <a:chExt cx="812800" cy="736900"/>
          </a:xfrm>
        </p:grpSpPr>
        <p:sp>
          <p:nvSpPr>
            <p:cNvPr id="419" name="Freeform 41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0" name="TextBox 42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1" name="Group 421"/>
          <p:cNvGrpSpPr/>
          <p:nvPr/>
        </p:nvGrpSpPr>
        <p:grpSpPr>
          <a:xfrm>
            <a:off x="9137316" y="3280532"/>
            <a:ext cx="325790" cy="314397"/>
            <a:chOff x="0" y="0"/>
            <a:chExt cx="763603" cy="736900"/>
          </a:xfrm>
        </p:grpSpPr>
        <p:sp>
          <p:nvSpPr>
            <p:cNvPr id="422" name="Freeform 42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3" name="TextBox 42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4" name="Group 424"/>
          <p:cNvGrpSpPr/>
          <p:nvPr/>
        </p:nvGrpSpPr>
        <p:grpSpPr>
          <a:xfrm>
            <a:off x="1609447" y="3667824"/>
            <a:ext cx="346780" cy="314397"/>
            <a:chOff x="0" y="0"/>
            <a:chExt cx="812800" cy="736900"/>
          </a:xfrm>
        </p:grpSpPr>
        <p:sp>
          <p:nvSpPr>
            <p:cNvPr id="425" name="Freeform 42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6" name="TextBox 42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7" name="Group 427"/>
          <p:cNvGrpSpPr/>
          <p:nvPr/>
        </p:nvGrpSpPr>
        <p:grpSpPr>
          <a:xfrm>
            <a:off x="1998555" y="3667824"/>
            <a:ext cx="346780" cy="314397"/>
            <a:chOff x="0" y="0"/>
            <a:chExt cx="812800" cy="736900"/>
          </a:xfrm>
        </p:grpSpPr>
        <p:sp>
          <p:nvSpPr>
            <p:cNvPr id="428" name="Freeform 42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9" name="TextBox 42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0" name="Group 430"/>
          <p:cNvGrpSpPr/>
          <p:nvPr/>
        </p:nvGrpSpPr>
        <p:grpSpPr>
          <a:xfrm>
            <a:off x="2383434" y="3667824"/>
            <a:ext cx="346780" cy="314397"/>
            <a:chOff x="0" y="0"/>
            <a:chExt cx="812800" cy="736900"/>
          </a:xfrm>
        </p:grpSpPr>
        <p:sp>
          <p:nvSpPr>
            <p:cNvPr id="431" name="Freeform 43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2" name="TextBox 43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3" name="Group 433"/>
          <p:cNvGrpSpPr/>
          <p:nvPr/>
        </p:nvGrpSpPr>
        <p:grpSpPr>
          <a:xfrm>
            <a:off x="2787712" y="3667824"/>
            <a:ext cx="346780" cy="314397"/>
            <a:chOff x="0" y="0"/>
            <a:chExt cx="812800" cy="736900"/>
          </a:xfrm>
        </p:grpSpPr>
        <p:sp>
          <p:nvSpPr>
            <p:cNvPr id="434" name="Freeform 43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5" name="TextBox 43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6" name="Group 436"/>
          <p:cNvGrpSpPr/>
          <p:nvPr/>
        </p:nvGrpSpPr>
        <p:grpSpPr>
          <a:xfrm>
            <a:off x="3210027" y="3667824"/>
            <a:ext cx="325790" cy="314397"/>
            <a:chOff x="0" y="0"/>
            <a:chExt cx="763603" cy="736900"/>
          </a:xfrm>
        </p:grpSpPr>
        <p:sp>
          <p:nvSpPr>
            <p:cNvPr id="437" name="Freeform 43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8" name="TextBox 43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9" name="Group 439"/>
          <p:cNvGrpSpPr/>
          <p:nvPr/>
        </p:nvGrpSpPr>
        <p:grpSpPr>
          <a:xfrm>
            <a:off x="3581332" y="3667824"/>
            <a:ext cx="346780" cy="314397"/>
            <a:chOff x="0" y="0"/>
            <a:chExt cx="812800" cy="736900"/>
          </a:xfrm>
        </p:grpSpPr>
        <p:sp>
          <p:nvSpPr>
            <p:cNvPr id="440" name="Freeform 44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1" name="TextBox 44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2" name="Group 442"/>
          <p:cNvGrpSpPr/>
          <p:nvPr/>
        </p:nvGrpSpPr>
        <p:grpSpPr>
          <a:xfrm>
            <a:off x="3970440" y="3667824"/>
            <a:ext cx="346780" cy="314397"/>
            <a:chOff x="0" y="0"/>
            <a:chExt cx="812800" cy="736900"/>
          </a:xfrm>
        </p:grpSpPr>
        <p:sp>
          <p:nvSpPr>
            <p:cNvPr id="443" name="Freeform 44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4" name="TextBox 44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5" name="Group 445"/>
          <p:cNvGrpSpPr/>
          <p:nvPr/>
        </p:nvGrpSpPr>
        <p:grpSpPr>
          <a:xfrm>
            <a:off x="4355319" y="3667824"/>
            <a:ext cx="346780" cy="314397"/>
            <a:chOff x="0" y="0"/>
            <a:chExt cx="812800" cy="736900"/>
          </a:xfrm>
        </p:grpSpPr>
        <p:sp>
          <p:nvSpPr>
            <p:cNvPr id="446" name="Freeform 44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7" name="TextBox 44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8" name="Group 448"/>
          <p:cNvGrpSpPr/>
          <p:nvPr/>
        </p:nvGrpSpPr>
        <p:grpSpPr>
          <a:xfrm>
            <a:off x="4759597" y="3667824"/>
            <a:ext cx="346780" cy="314397"/>
            <a:chOff x="0" y="0"/>
            <a:chExt cx="812800" cy="736900"/>
          </a:xfrm>
        </p:grpSpPr>
        <p:sp>
          <p:nvSpPr>
            <p:cNvPr id="449" name="Freeform 44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0" name="TextBox 45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1" name="Group 451"/>
          <p:cNvGrpSpPr/>
          <p:nvPr/>
        </p:nvGrpSpPr>
        <p:grpSpPr>
          <a:xfrm>
            <a:off x="5181912" y="3667824"/>
            <a:ext cx="325790" cy="314397"/>
            <a:chOff x="0" y="0"/>
            <a:chExt cx="763603" cy="736900"/>
          </a:xfrm>
        </p:grpSpPr>
        <p:sp>
          <p:nvSpPr>
            <p:cNvPr id="452" name="Freeform 45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3" name="TextBox 45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4" name="Group 454"/>
          <p:cNvGrpSpPr/>
          <p:nvPr/>
        </p:nvGrpSpPr>
        <p:grpSpPr>
          <a:xfrm>
            <a:off x="5564852" y="3667824"/>
            <a:ext cx="346780" cy="314397"/>
            <a:chOff x="0" y="0"/>
            <a:chExt cx="812800" cy="736900"/>
          </a:xfrm>
        </p:grpSpPr>
        <p:sp>
          <p:nvSpPr>
            <p:cNvPr id="455" name="Freeform 45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6" name="TextBox 45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7" name="Group 457"/>
          <p:cNvGrpSpPr/>
          <p:nvPr/>
        </p:nvGrpSpPr>
        <p:grpSpPr>
          <a:xfrm>
            <a:off x="5953959" y="3667824"/>
            <a:ext cx="346780" cy="314397"/>
            <a:chOff x="0" y="0"/>
            <a:chExt cx="812800" cy="736900"/>
          </a:xfrm>
        </p:grpSpPr>
        <p:sp>
          <p:nvSpPr>
            <p:cNvPr id="458" name="Freeform 45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9" name="TextBox 45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0" name="Group 460"/>
          <p:cNvGrpSpPr/>
          <p:nvPr/>
        </p:nvGrpSpPr>
        <p:grpSpPr>
          <a:xfrm>
            <a:off x="6338839" y="3667824"/>
            <a:ext cx="346780" cy="314397"/>
            <a:chOff x="0" y="0"/>
            <a:chExt cx="812800" cy="736900"/>
          </a:xfrm>
        </p:grpSpPr>
        <p:sp>
          <p:nvSpPr>
            <p:cNvPr id="461" name="Freeform 46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2" name="TextBox 46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3" name="Group 463"/>
          <p:cNvGrpSpPr/>
          <p:nvPr/>
        </p:nvGrpSpPr>
        <p:grpSpPr>
          <a:xfrm>
            <a:off x="6743117" y="3667824"/>
            <a:ext cx="346780" cy="314397"/>
            <a:chOff x="0" y="0"/>
            <a:chExt cx="812800" cy="736900"/>
          </a:xfrm>
        </p:grpSpPr>
        <p:sp>
          <p:nvSpPr>
            <p:cNvPr id="464" name="Freeform 46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5" name="TextBox 46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6" name="Group 466"/>
          <p:cNvGrpSpPr/>
          <p:nvPr/>
        </p:nvGrpSpPr>
        <p:grpSpPr>
          <a:xfrm>
            <a:off x="7165431" y="3667824"/>
            <a:ext cx="325790" cy="314397"/>
            <a:chOff x="0" y="0"/>
            <a:chExt cx="763603" cy="736900"/>
          </a:xfrm>
        </p:grpSpPr>
        <p:sp>
          <p:nvSpPr>
            <p:cNvPr id="467" name="Freeform 46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8" name="TextBox 46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9" name="Group 469"/>
          <p:cNvGrpSpPr/>
          <p:nvPr/>
        </p:nvGrpSpPr>
        <p:grpSpPr>
          <a:xfrm>
            <a:off x="7536737" y="3667824"/>
            <a:ext cx="346780" cy="314397"/>
            <a:chOff x="0" y="0"/>
            <a:chExt cx="812800" cy="736900"/>
          </a:xfrm>
        </p:grpSpPr>
        <p:sp>
          <p:nvSpPr>
            <p:cNvPr id="470" name="Freeform 47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1" name="TextBox 47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2" name="Group 472"/>
          <p:cNvGrpSpPr/>
          <p:nvPr/>
        </p:nvGrpSpPr>
        <p:grpSpPr>
          <a:xfrm>
            <a:off x="7925844" y="3667824"/>
            <a:ext cx="346780" cy="314397"/>
            <a:chOff x="0" y="0"/>
            <a:chExt cx="812800" cy="736900"/>
          </a:xfrm>
        </p:grpSpPr>
        <p:sp>
          <p:nvSpPr>
            <p:cNvPr id="473" name="Freeform 47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4" name="TextBox 47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5" name="Group 475"/>
          <p:cNvGrpSpPr/>
          <p:nvPr/>
        </p:nvGrpSpPr>
        <p:grpSpPr>
          <a:xfrm>
            <a:off x="8310724" y="3667824"/>
            <a:ext cx="346780" cy="314397"/>
            <a:chOff x="0" y="0"/>
            <a:chExt cx="812800" cy="736900"/>
          </a:xfrm>
        </p:grpSpPr>
        <p:sp>
          <p:nvSpPr>
            <p:cNvPr id="476" name="Freeform 47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7" name="TextBox 47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8" name="Group 478"/>
          <p:cNvGrpSpPr/>
          <p:nvPr/>
        </p:nvGrpSpPr>
        <p:grpSpPr>
          <a:xfrm>
            <a:off x="8715002" y="3667824"/>
            <a:ext cx="346780" cy="314397"/>
            <a:chOff x="0" y="0"/>
            <a:chExt cx="812800" cy="736900"/>
          </a:xfrm>
        </p:grpSpPr>
        <p:sp>
          <p:nvSpPr>
            <p:cNvPr id="479" name="Freeform 47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0" name="TextBox 48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1" name="Group 481"/>
          <p:cNvGrpSpPr/>
          <p:nvPr/>
        </p:nvGrpSpPr>
        <p:grpSpPr>
          <a:xfrm>
            <a:off x="9137316" y="3667824"/>
            <a:ext cx="325790" cy="314397"/>
            <a:chOff x="0" y="0"/>
            <a:chExt cx="763603" cy="736900"/>
          </a:xfrm>
        </p:grpSpPr>
        <p:sp>
          <p:nvSpPr>
            <p:cNvPr id="482" name="Freeform 48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3" name="TextBox 48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4" name="Group 484"/>
          <p:cNvGrpSpPr/>
          <p:nvPr/>
        </p:nvGrpSpPr>
        <p:grpSpPr>
          <a:xfrm>
            <a:off x="1609447" y="4054703"/>
            <a:ext cx="346780" cy="314397"/>
            <a:chOff x="0" y="0"/>
            <a:chExt cx="812800" cy="736900"/>
          </a:xfrm>
        </p:grpSpPr>
        <p:sp>
          <p:nvSpPr>
            <p:cNvPr id="485" name="Freeform 48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6" name="TextBox 48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7" name="Group 487"/>
          <p:cNvGrpSpPr/>
          <p:nvPr/>
        </p:nvGrpSpPr>
        <p:grpSpPr>
          <a:xfrm>
            <a:off x="1998555" y="4054703"/>
            <a:ext cx="346780" cy="314397"/>
            <a:chOff x="0" y="0"/>
            <a:chExt cx="812800" cy="736900"/>
          </a:xfrm>
        </p:grpSpPr>
        <p:sp>
          <p:nvSpPr>
            <p:cNvPr id="488" name="Freeform 48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9" name="TextBox 48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0" name="Group 490"/>
          <p:cNvGrpSpPr/>
          <p:nvPr/>
        </p:nvGrpSpPr>
        <p:grpSpPr>
          <a:xfrm>
            <a:off x="2383434" y="4054703"/>
            <a:ext cx="346780" cy="314397"/>
            <a:chOff x="0" y="0"/>
            <a:chExt cx="812800" cy="736900"/>
          </a:xfrm>
        </p:grpSpPr>
        <p:sp>
          <p:nvSpPr>
            <p:cNvPr id="491" name="Freeform 49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2" name="TextBox 49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3" name="Group 493"/>
          <p:cNvGrpSpPr/>
          <p:nvPr/>
        </p:nvGrpSpPr>
        <p:grpSpPr>
          <a:xfrm>
            <a:off x="2787712" y="4054703"/>
            <a:ext cx="346780" cy="314397"/>
            <a:chOff x="0" y="0"/>
            <a:chExt cx="812800" cy="736900"/>
          </a:xfrm>
        </p:grpSpPr>
        <p:sp>
          <p:nvSpPr>
            <p:cNvPr id="494" name="Freeform 49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5" name="TextBox 49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6" name="Group 496"/>
          <p:cNvGrpSpPr/>
          <p:nvPr/>
        </p:nvGrpSpPr>
        <p:grpSpPr>
          <a:xfrm>
            <a:off x="3210027" y="4054703"/>
            <a:ext cx="325790" cy="314397"/>
            <a:chOff x="0" y="0"/>
            <a:chExt cx="763603" cy="736900"/>
          </a:xfrm>
        </p:grpSpPr>
        <p:sp>
          <p:nvSpPr>
            <p:cNvPr id="497" name="Freeform 49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8" name="TextBox 49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9" name="Group 499"/>
          <p:cNvGrpSpPr/>
          <p:nvPr/>
        </p:nvGrpSpPr>
        <p:grpSpPr>
          <a:xfrm>
            <a:off x="3581332" y="4054703"/>
            <a:ext cx="346780" cy="314397"/>
            <a:chOff x="0" y="0"/>
            <a:chExt cx="812800" cy="736900"/>
          </a:xfrm>
        </p:grpSpPr>
        <p:sp>
          <p:nvSpPr>
            <p:cNvPr id="500" name="Freeform 50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1" name="TextBox 50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2" name="Group 502"/>
          <p:cNvGrpSpPr/>
          <p:nvPr/>
        </p:nvGrpSpPr>
        <p:grpSpPr>
          <a:xfrm>
            <a:off x="3970440" y="4054703"/>
            <a:ext cx="346780" cy="314397"/>
            <a:chOff x="0" y="0"/>
            <a:chExt cx="812800" cy="736900"/>
          </a:xfrm>
        </p:grpSpPr>
        <p:sp>
          <p:nvSpPr>
            <p:cNvPr id="503" name="Freeform 50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4" name="TextBox 50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5" name="Group 505"/>
          <p:cNvGrpSpPr/>
          <p:nvPr/>
        </p:nvGrpSpPr>
        <p:grpSpPr>
          <a:xfrm>
            <a:off x="4355319" y="4054703"/>
            <a:ext cx="346780" cy="314397"/>
            <a:chOff x="0" y="0"/>
            <a:chExt cx="812800" cy="736900"/>
          </a:xfrm>
        </p:grpSpPr>
        <p:sp>
          <p:nvSpPr>
            <p:cNvPr id="506" name="Freeform 50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7" name="TextBox 50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8" name="Group 508"/>
          <p:cNvGrpSpPr/>
          <p:nvPr/>
        </p:nvGrpSpPr>
        <p:grpSpPr>
          <a:xfrm>
            <a:off x="4759597" y="4054703"/>
            <a:ext cx="346780" cy="314397"/>
            <a:chOff x="0" y="0"/>
            <a:chExt cx="812800" cy="736900"/>
          </a:xfrm>
        </p:grpSpPr>
        <p:sp>
          <p:nvSpPr>
            <p:cNvPr id="509" name="Freeform 50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0" name="TextBox 51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1" name="Group 511"/>
          <p:cNvGrpSpPr/>
          <p:nvPr/>
        </p:nvGrpSpPr>
        <p:grpSpPr>
          <a:xfrm>
            <a:off x="5181912" y="4054703"/>
            <a:ext cx="325790" cy="314397"/>
            <a:chOff x="0" y="0"/>
            <a:chExt cx="763603" cy="736900"/>
          </a:xfrm>
        </p:grpSpPr>
        <p:sp>
          <p:nvSpPr>
            <p:cNvPr id="512" name="Freeform 51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3" name="TextBox 51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4" name="Group 514"/>
          <p:cNvGrpSpPr/>
          <p:nvPr/>
        </p:nvGrpSpPr>
        <p:grpSpPr>
          <a:xfrm>
            <a:off x="5564852" y="4054703"/>
            <a:ext cx="346780" cy="314397"/>
            <a:chOff x="0" y="0"/>
            <a:chExt cx="812800" cy="736900"/>
          </a:xfrm>
        </p:grpSpPr>
        <p:sp>
          <p:nvSpPr>
            <p:cNvPr id="515" name="Freeform 51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6" name="TextBox 51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7" name="Group 517"/>
          <p:cNvGrpSpPr/>
          <p:nvPr/>
        </p:nvGrpSpPr>
        <p:grpSpPr>
          <a:xfrm>
            <a:off x="5953959" y="4054703"/>
            <a:ext cx="346780" cy="314397"/>
            <a:chOff x="0" y="0"/>
            <a:chExt cx="812800" cy="736900"/>
          </a:xfrm>
        </p:grpSpPr>
        <p:sp>
          <p:nvSpPr>
            <p:cNvPr id="518" name="Freeform 51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9" name="TextBox 51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0" name="Group 520"/>
          <p:cNvGrpSpPr/>
          <p:nvPr/>
        </p:nvGrpSpPr>
        <p:grpSpPr>
          <a:xfrm>
            <a:off x="6338839" y="4054703"/>
            <a:ext cx="346780" cy="314397"/>
            <a:chOff x="0" y="0"/>
            <a:chExt cx="812800" cy="736900"/>
          </a:xfrm>
        </p:grpSpPr>
        <p:sp>
          <p:nvSpPr>
            <p:cNvPr id="521" name="Freeform 52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2" name="TextBox 52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3" name="Group 523"/>
          <p:cNvGrpSpPr/>
          <p:nvPr/>
        </p:nvGrpSpPr>
        <p:grpSpPr>
          <a:xfrm>
            <a:off x="6743117" y="4054703"/>
            <a:ext cx="346780" cy="314397"/>
            <a:chOff x="0" y="0"/>
            <a:chExt cx="812800" cy="736900"/>
          </a:xfrm>
        </p:grpSpPr>
        <p:sp>
          <p:nvSpPr>
            <p:cNvPr id="524" name="Freeform 52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5" name="TextBox 52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6" name="Group 526"/>
          <p:cNvGrpSpPr/>
          <p:nvPr/>
        </p:nvGrpSpPr>
        <p:grpSpPr>
          <a:xfrm>
            <a:off x="7165431" y="4054703"/>
            <a:ext cx="325790" cy="314397"/>
            <a:chOff x="0" y="0"/>
            <a:chExt cx="763603" cy="736900"/>
          </a:xfrm>
        </p:grpSpPr>
        <p:sp>
          <p:nvSpPr>
            <p:cNvPr id="527" name="Freeform 52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8" name="TextBox 52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9" name="Group 529"/>
          <p:cNvGrpSpPr/>
          <p:nvPr/>
        </p:nvGrpSpPr>
        <p:grpSpPr>
          <a:xfrm>
            <a:off x="7536737" y="4054703"/>
            <a:ext cx="346780" cy="314397"/>
            <a:chOff x="0" y="0"/>
            <a:chExt cx="812800" cy="736900"/>
          </a:xfrm>
        </p:grpSpPr>
        <p:sp>
          <p:nvSpPr>
            <p:cNvPr id="530" name="Freeform 53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1" name="TextBox 53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2" name="Group 532"/>
          <p:cNvGrpSpPr/>
          <p:nvPr/>
        </p:nvGrpSpPr>
        <p:grpSpPr>
          <a:xfrm>
            <a:off x="7925844" y="4054703"/>
            <a:ext cx="346780" cy="314397"/>
            <a:chOff x="0" y="0"/>
            <a:chExt cx="812800" cy="736900"/>
          </a:xfrm>
        </p:grpSpPr>
        <p:sp>
          <p:nvSpPr>
            <p:cNvPr id="533" name="Freeform 53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4" name="TextBox 53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5" name="Group 535"/>
          <p:cNvGrpSpPr/>
          <p:nvPr/>
        </p:nvGrpSpPr>
        <p:grpSpPr>
          <a:xfrm>
            <a:off x="8310724" y="4054703"/>
            <a:ext cx="346780" cy="314397"/>
            <a:chOff x="0" y="0"/>
            <a:chExt cx="812800" cy="736900"/>
          </a:xfrm>
        </p:grpSpPr>
        <p:sp>
          <p:nvSpPr>
            <p:cNvPr id="536" name="Freeform 53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7" name="TextBox 53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8" name="Group 538"/>
          <p:cNvGrpSpPr/>
          <p:nvPr/>
        </p:nvGrpSpPr>
        <p:grpSpPr>
          <a:xfrm>
            <a:off x="8715002" y="4054703"/>
            <a:ext cx="346780" cy="314397"/>
            <a:chOff x="0" y="0"/>
            <a:chExt cx="812800" cy="736900"/>
          </a:xfrm>
        </p:grpSpPr>
        <p:sp>
          <p:nvSpPr>
            <p:cNvPr id="539" name="Freeform 53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0" name="TextBox 54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1" name="Group 541"/>
          <p:cNvGrpSpPr/>
          <p:nvPr/>
        </p:nvGrpSpPr>
        <p:grpSpPr>
          <a:xfrm>
            <a:off x="9137316" y="4054703"/>
            <a:ext cx="325790" cy="314397"/>
            <a:chOff x="0" y="0"/>
            <a:chExt cx="763603" cy="736900"/>
          </a:xfrm>
        </p:grpSpPr>
        <p:sp>
          <p:nvSpPr>
            <p:cNvPr id="542" name="Freeform 54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3" name="TextBox 54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1609447" y="4441994"/>
            <a:ext cx="346780" cy="314397"/>
            <a:chOff x="0" y="0"/>
            <a:chExt cx="812800" cy="736900"/>
          </a:xfrm>
        </p:grpSpPr>
        <p:sp>
          <p:nvSpPr>
            <p:cNvPr id="545" name="Freeform 54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6" name="TextBox 54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7" name="Group 547"/>
          <p:cNvGrpSpPr/>
          <p:nvPr/>
        </p:nvGrpSpPr>
        <p:grpSpPr>
          <a:xfrm>
            <a:off x="1998555" y="4441994"/>
            <a:ext cx="346780" cy="314397"/>
            <a:chOff x="0" y="0"/>
            <a:chExt cx="812800" cy="736900"/>
          </a:xfrm>
        </p:grpSpPr>
        <p:sp>
          <p:nvSpPr>
            <p:cNvPr id="548" name="Freeform 54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9" name="TextBox 54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0" name="Group 550"/>
          <p:cNvGrpSpPr/>
          <p:nvPr/>
        </p:nvGrpSpPr>
        <p:grpSpPr>
          <a:xfrm>
            <a:off x="2383434" y="4441994"/>
            <a:ext cx="346780" cy="314397"/>
            <a:chOff x="0" y="0"/>
            <a:chExt cx="812800" cy="736900"/>
          </a:xfrm>
        </p:grpSpPr>
        <p:sp>
          <p:nvSpPr>
            <p:cNvPr id="551" name="Freeform 55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2" name="TextBox 55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3" name="Group 553"/>
          <p:cNvGrpSpPr/>
          <p:nvPr/>
        </p:nvGrpSpPr>
        <p:grpSpPr>
          <a:xfrm>
            <a:off x="2787712" y="4441994"/>
            <a:ext cx="346780" cy="314397"/>
            <a:chOff x="0" y="0"/>
            <a:chExt cx="812800" cy="736900"/>
          </a:xfrm>
        </p:grpSpPr>
        <p:sp>
          <p:nvSpPr>
            <p:cNvPr id="554" name="Freeform 55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5" name="TextBox 55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6" name="Group 556"/>
          <p:cNvGrpSpPr/>
          <p:nvPr/>
        </p:nvGrpSpPr>
        <p:grpSpPr>
          <a:xfrm>
            <a:off x="3210027" y="4441994"/>
            <a:ext cx="325790" cy="314397"/>
            <a:chOff x="0" y="0"/>
            <a:chExt cx="763603" cy="736900"/>
          </a:xfrm>
        </p:grpSpPr>
        <p:sp>
          <p:nvSpPr>
            <p:cNvPr id="557" name="Freeform 55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8" name="TextBox 55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9" name="Group 559"/>
          <p:cNvGrpSpPr/>
          <p:nvPr/>
        </p:nvGrpSpPr>
        <p:grpSpPr>
          <a:xfrm>
            <a:off x="3581332" y="4441994"/>
            <a:ext cx="346780" cy="314397"/>
            <a:chOff x="0" y="0"/>
            <a:chExt cx="812800" cy="736900"/>
          </a:xfrm>
        </p:grpSpPr>
        <p:sp>
          <p:nvSpPr>
            <p:cNvPr id="560" name="Freeform 56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1" name="TextBox 56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2" name="Group 562"/>
          <p:cNvGrpSpPr/>
          <p:nvPr/>
        </p:nvGrpSpPr>
        <p:grpSpPr>
          <a:xfrm>
            <a:off x="3970440" y="4441994"/>
            <a:ext cx="346780" cy="314397"/>
            <a:chOff x="0" y="0"/>
            <a:chExt cx="812800" cy="736900"/>
          </a:xfrm>
        </p:grpSpPr>
        <p:sp>
          <p:nvSpPr>
            <p:cNvPr id="563" name="Freeform 56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4" name="TextBox 56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5" name="Group 565"/>
          <p:cNvGrpSpPr/>
          <p:nvPr/>
        </p:nvGrpSpPr>
        <p:grpSpPr>
          <a:xfrm>
            <a:off x="4355319" y="4441994"/>
            <a:ext cx="346780" cy="314397"/>
            <a:chOff x="0" y="0"/>
            <a:chExt cx="812800" cy="736900"/>
          </a:xfrm>
        </p:grpSpPr>
        <p:sp>
          <p:nvSpPr>
            <p:cNvPr id="566" name="Freeform 56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7" name="TextBox 56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8" name="Group 568"/>
          <p:cNvGrpSpPr/>
          <p:nvPr/>
        </p:nvGrpSpPr>
        <p:grpSpPr>
          <a:xfrm>
            <a:off x="4759597" y="4441994"/>
            <a:ext cx="346780" cy="314397"/>
            <a:chOff x="0" y="0"/>
            <a:chExt cx="812800" cy="736900"/>
          </a:xfrm>
        </p:grpSpPr>
        <p:sp>
          <p:nvSpPr>
            <p:cNvPr id="569" name="Freeform 56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0" name="TextBox 57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1" name="Group 571"/>
          <p:cNvGrpSpPr/>
          <p:nvPr/>
        </p:nvGrpSpPr>
        <p:grpSpPr>
          <a:xfrm>
            <a:off x="5181912" y="4441994"/>
            <a:ext cx="325790" cy="314397"/>
            <a:chOff x="0" y="0"/>
            <a:chExt cx="763603" cy="736900"/>
          </a:xfrm>
        </p:grpSpPr>
        <p:sp>
          <p:nvSpPr>
            <p:cNvPr id="572" name="Freeform 57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3" name="TextBox 57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4" name="Group 574"/>
          <p:cNvGrpSpPr/>
          <p:nvPr/>
        </p:nvGrpSpPr>
        <p:grpSpPr>
          <a:xfrm>
            <a:off x="5564852" y="4441994"/>
            <a:ext cx="346780" cy="314397"/>
            <a:chOff x="0" y="0"/>
            <a:chExt cx="812800" cy="736900"/>
          </a:xfrm>
        </p:grpSpPr>
        <p:sp>
          <p:nvSpPr>
            <p:cNvPr id="575" name="Freeform 57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6" name="TextBox 57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7" name="Group 577"/>
          <p:cNvGrpSpPr/>
          <p:nvPr/>
        </p:nvGrpSpPr>
        <p:grpSpPr>
          <a:xfrm>
            <a:off x="5953959" y="4441994"/>
            <a:ext cx="346780" cy="314397"/>
            <a:chOff x="0" y="0"/>
            <a:chExt cx="812800" cy="736900"/>
          </a:xfrm>
        </p:grpSpPr>
        <p:sp>
          <p:nvSpPr>
            <p:cNvPr id="578" name="Freeform 57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9" name="TextBox 57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0" name="Group 580"/>
          <p:cNvGrpSpPr/>
          <p:nvPr/>
        </p:nvGrpSpPr>
        <p:grpSpPr>
          <a:xfrm>
            <a:off x="6338839" y="4441994"/>
            <a:ext cx="346780" cy="314397"/>
            <a:chOff x="0" y="0"/>
            <a:chExt cx="812800" cy="736900"/>
          </a:xfrm>
        </p:grpSpPr>
        <p:sp>
          <p:nvSpPr>
            <p:cNvPr id="581" name="Freeform 58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2" name="TextBox 58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3" name="Group 583"/>
          <p:cNvGrpSpPr/>
          <p:nvPr/>
        </p:nvGrpSpPr>
        <p:grpSpPr>
          <a:xfrm>
            <a:off x="6743117" y="4441994"/>
            <a:ext cx="346780" cy="314397"/>
            <a:chOff x="0" y="0"/>
            <a:chExt cx="812800" cy="736900"/>
          </a:xfrm>
        </p:grpSpPr>
        <p:sp>
          <p:nvSpPr>
            <p:cNvPr id="584" name="Freeform 58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5" name="TextBox 58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6" name="Group 586"/>
          <p:cNvGrpSpPr/>
          <p:nvPr/>
        </p:nvGrpSpPr>
        <p:grpSpPr>
          <a:xfrm>
            <a:off x="7165431" y="4441994"/>
            <a:ext cx="325790" cy="314397"/>
            <a:chOff x="0" y="0"/>
            <a:chExt cx="763603" cy="736900"/>
          </a:xfrm>
        </p:grpSpPr>
        <p:sp>
          <p:nvSpPr>
            <p:cNvPr id="587" name="Freeform 58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8" name="TextBox 58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9" name="Group 589"/>
          <p:cNvGrpSpPr/>
          <p:nvPr/>
        </p:nvGrpSpPr>
        <p:grpSpPr>
          <a:xfrm>
            <a:off x="7536737" y="4441994"/>
            <a:ext cx="346780" cy="314397"/>
            <a:chOff x="0" y="0"/>
            <a:chExt cx="812800" cy="736900"/>
          </a:xfrm>
        </p:grpSpPr>
        <p:sp>
          <p:nvSpPr>
            <p:cNvPr id="590" name="Freeform 59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1" name="TextBox 59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2" name="Group 592"/>
          <p:cNvGrpSpPr/>
          <p:nvPr/>
        </p:nvGrpSpPr>
        <p:grpSpPr>
          <a:xfrm>
            <a:off x="7925844" y="4441994"/>
            <a:ext cx="346780" cy="314397"/>
            <a:chOff x="0" y="0"/>
            <a:chExt cx="812800" cy="736900"/>
          </a:xfrm>
        </p:grpSpPr>
        <p:sp>
          <p:nvSpPr>
            <p:cNvPr id="593" name="Freeform 59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4" name="TextBox 59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5" name="Group 595"/>
          <p:cNvGrpSpPr/>
          <p:nvPr/>
        </p:nvGrpSpPr>
        <p:grpSpPr>
          <a:xfrm>
            <a:off x="8310724" y="4441994"/>
            <a:ext cx="346780" cy="314397"/>
            <a:chOff x="0" y="0"/>
            <a:chExt cx="812800" cy="736900"/>
          </a:xfrm>
        </p:grpSpPr>
        <p:sp>
          <p:nvSpPr>
            <p:cNvPr id="596" name="Freeform 59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7" name="TextBox 59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8" name="Group 598"/>
          <p:cNvGrpSpPr/>
          <p:nvPr/>
        </p:nvGrpSpPr>
        <p:grpSpPr>
          <a:xfrm>
            <a:off x="8715002" y="4441994"/>
            <a:ext cx="346780" cy="314397"/>
            <a:chOff x="0" y="0"/>
            <a:chExt cx="812800" cy="736900"/>
          </a:xfrm>
        </p:grpSpPr>
        <p:sp>
          <p:nvSpPr>
            <p:cNvPr id="599" name="Freeform 59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0" name="TextBox 60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1" name="Group 601"/>
          <p:cNvGrpSpPr/>
          <p:nvPr/>
        </p:nvGrpSpPr>
        <p:grpSpPr>
          <a:xfrm>
            <a:off x="9137316" y="4441994"/>
            <a:ext cx="325790" cy="314397"/>
            <a:chOff x="0" y="0"/>
            <a:chExt cx="763603" cy="736900"/>
          </a:xfrm>
        </p:grpSpPr>
        <p:sp>
          <p:nvSpPr>
            <p:cNvPr id="602" name="Freeform 60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3" name="TextBox 60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4" name="Group 604"/>
          <p:cNvGrpSpPr/>
          <p:nvPr/>
        </p:nvGrpSpPr>
        <p:grpSpPr>
          <a:xfrm>
            <a:off x="1609447" y="4828874"/>
            <a:ext cx="346780" cy="314397"/>
            <a:chOff x="0" y="0"/>
            <a:chExt cx="812800" cy="736900"/>
          </a:xfrm>
        </p:grpSpPr>
        <p:sp>
          <p:nvSpPr>
            <p:cNvPr id="605" name="Freeform 60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6" name="TextBox 60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7" name="Group 607"/>
          <p:cNvGrpSpPr/>
          <p:nvPr/>
        </p:nvGrpSpPr>
        <p:grpSpPr>
          <a:xfrm>
            <a:off x="1998555" y="4828874"/>
            <a:ext cx="346780" cy="314397"/>
            <a:chOff x="0" y="0"/>
            <a:chExt cx="812800" cy="736900"/>
          </a:xfrm>
        </p:grpSpPr>
        <p:sp>
          <p:nvSpPr>
            <p:cNvPr id="608" name="Freeform 60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9" name="TextBox 60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0" name="Group 610"/>
          <p:cNvGrpSpPr/>
          <p:nvPr/>
        </p:nvGrpSpPr>
        <p:grpSpPr>
          <a:xfrm>
            <a:off x="2383434" y="4828874"/>
            <a:ext cx="346780" cy="314397"/>
            <a:chOff x="0" y="0"/>
            <a:chExt cx="812800" cy="736900"/>
          </a:xfrm>
        </p:grpSpPr>
        <p:sp>
          <p:nvSpPr>
            <p:cNvPr id="611" name="Freeform 61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2" name="TextBox 61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3" name="Group 613"/>
          <p:cNvGrpSpPr/>
          <p:nvPr/>
        </p:nvGrpSpPr>
        <p:grpSpPr>
          <a:xfrm>
            <a:off x="2787712" y="4828874"/>
            <a:ext cx="346780" cy="314397"/>
            <a:chOff x="0" y="0"/>
            <a:chExt cx="812800" cy="736900"/>
          </a:xfrm>
        </p:grpSpPr>
        <p:sp>
          <p:nvSpPr>
            <p:cNvPr id="614" name="Freeform 61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5" name="TextBox 61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6" name="Group 616"/>
          <p:cNvGrpSpPr/>
          <p:nvPr/>
        </p:nvGrpSpPr>
        <p:grpSpPr>
          <a:xfrm>
            <a:off x="3210027" y="4828874"/>
            <a:ext cx="325790" cy="314397"/>
            <a:chOff x="0" y="0"/>
            <a:chExt cx="763603" cy="736900"/>
          </a:xfrm>
        </p:grpSpPr>
        <p:sp>
          <p:nvSpPr>
            <p:cNvPr id="617" name="Freeform 61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8" name="TextBox 61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9" name="Group 619"/>
          <p:cNvGrpSpPr/>
          <p:nvPr/>
        </p:nvGrpSpPr>
        <p:grpSpPr>
          <a:xfrm>
            <a:off x="3581332" y="4828874"/>
            <a:ext cx="346780" cy="314397"/>
            <a:chOff x="0" y="0"/>
            <a:chExt cx="812800" cy="736900"/>
          </a:xfrm>
        </p:grpSpPr>
        <p:sp>
          <p:nvSpPr>
            <p:cNvPr id="620" name="Freeform 62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1" name="TextBox 62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2" name="Group 622"/>
          <p:cNvGrpSpPr/>
          <p:nvPr/>
        </p:nvGrpSpPr>
        <p:grpSpPr>
          <a:xfrm>
            <a:off x="3970440" y="4828874"/>
            <a:ext cx="346780" cy="314397"/>
            <a:chOff x="0" y="0"/>
            <a:chExt cx="812800" cy="736900"/>
          </a:xfrm>
        </p:grpSpPr>
        <p:sp>
          <p:nvSpPr>
            <p:cNvPr id="623" name="Freeform 62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4" name="TextBox 62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5" name="Group 625"/>
          <p:cNvGrpSpPr/>
          <p:nvPr/>
        </p:nvGrpSpPr>
        <p:grpSpPr>
          <a:xfrm>
            <a:off x="4355319" y="4828874"/>
            <a:ext cx="346780" cy="314397"/>
            <a:chOff x="0" y="0"/>
            <a:chExt cx="812800" cy="736900"/>
          </a:xfrm>
        </p:grpSpPr>
        <p:sp>
          <p:nvSpPr>
            <p:cNvPr id="626" name="Freeform 62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7" name="TextBox 62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8" name="Group 628"/>
          <p:cNvGrpSpPr/>
          <p:nvPr/>
        </p:nvGrpSpPr>
        <p:grpSpPr>
          <a:xfrm>
            <a:off x="4759597" y="4828874"/>
            <a:ext cx="346780" cy="314397"/>
            <a:chOff x="0" y="0"/>
            <a:chExt cx="812800" cy="736900"/>
          </a:xfrm>
        </p:grpSpPr>
        <p:sp>
          <p:nvSpPr>
            <p:cNvPr id="629" name="Freeform 62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0" name="TextBox 63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1" name="Group 631"/>
          <p:cNvGrpSpPr/>
          <p:nvPr/>
        </p:nvGrpSpPr>
        <p:grpSpPr>
          <a:xfrm>
            <a:off x="5181912" y="4828874"/>
            <a:ext cx="325790" cy="314397"/>
            <a:chOff x="0" y="0"/>
            <a:chExt cx="763603" cy="736900"/>
          </a:xfrm>
        </p:grpSpPr>
        <p:sp>
          <p:nvSpPr>
            <p:cNvPr id="632" name="Freeform 63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3" name="TextBox 63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4" name="Group 634"/>
          <p:cNvGrpSpPr/>
          <p:nvPr/>
        </p:nvGrpSpPr>
        <p:grpSpPr>
          <a:xfrm>
            <a:off x="5564852" y="4828874"/>
            <a:ext cx="346780" cy="314397"/>
            <a:chOff x="0" y="0"/>
            <a:chExt cx="812800" cy="736900"/>
          </a:xfrm>
        </p:grpSpPr>
        <p:sp>
          <p:nvSpPr>
            <p:cNvPr id="635" name="Freeform 63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6" name="TextBox 63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7" name="Group 637"/>
          <p:cNvGrpSpPr/>
          <p:nvPr/>
        </p:nvGrpSpPr>
        <p:grpSpPr>
          <a:xfrm>
            <a:off x="5953959" y="4828874"/>
            <a:ext cx="346780" cy="314397"/>
            <a:chOff x="0" y="0"/>
            <a:chExt cx="812800" cy="736900"/>
          </a:xfrm>
        </p:grpSpPr>
        <p:sp>
          <p:nvSpPr>
            <p:cNvPr id="638" name="Freeform 63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9" name="TextBox 63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0" name="Group 640"/>
          <p:cNvGrpSpPr/>
          <p:nvPr/>
        </p:nvGrpSpPr>
        <p:grpSpPr>
          <a:xfrm>
            <a:off x="6338839" y="4828874"/>
            <a:ext cx="346780" cy="314397"/>
            <a:chOff x="0" y="0"/>
            <a:chExt cx="812800" cy="736900"/>
          </a:xfrm>
        </p:grpSpPr>
        <p:sp>
          <p:nvSpPr>
            <p:cNvPr id="641" name="Freeform 64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2" name="TextBox 64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3" name="Group 643"/>
          <p:cNvGrpSpPr/>
          <p:nvPr/>
        </p:nvGrpSpPr>
        <p:grpSpPr>
          <a:xfrm>
            <a:off x="6743117" y="4828874"/>
            <a:ext cx="346780" cy="314397"/>
            <a:chOff x="0" y="0"/>
            <a:chExt cx="812800" cy="736900"/>
          </a:xfrm>
        </p:grpSpPr>
        <p:sp>
          <p:nvSpPr>
            <p:cNvPr id="644" name="Freeform 64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5" name="TextBox 64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6" name="Group 646"/>
          <p:cNvGrpSpPr/>
          <p:nvPr/>
        </p:nvGrpSpPr>
        <p:grpSpPr>
          <a:xfrm>
            <a:off x="7165431" y="4828874"/>
            <a:ext cx="325790" cy="314397"/>
            <a:chOff x="0" y="0"/>
            <a:chExt cx="763603" cy="736900"/>
          </a:xfrm>
        </p:grpSpPr>
        <p:sp>
          <p:nvSpPr>
            <p:cNvPr id="647" name="Freeform 64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8" name="TextBox 64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9" name="Group 649"/>
          <p:cNvGrpSpPr/>
          <p:nvPr/>
        </p:nvGrpSpPr>
        <p:grpSpPr>
          <a:xfrm>
            <a:off x="7536737" y="4828874"/>
            <a:ext cx="346780" cy="314397"/>
            <a:chOff x="0" y="0"/>
            <a:chExt cx="812800" cy="736900"/>
          </a:xfrm>
        </p:grpSpPr>
        <p:sp>
          <p:nvSpPr>
            <p:cNvPr id="650" name="Freeform 65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1" name="TextBox 65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2" name="Group 652"/>
          <p:cNvGrpSpPr/>
          <p:nvPr/>
        </p:nvGrpSpPr>
        <p:grpSpPr>
          <a:xfrm>
            <a:off x="7925844" y="4828874"/>
            <a:ext cx="346780" cy="314397"/>
            <a:chOff x="0" y="0"/>
            <a:chExt cx="812800" cy="736900"/>
          </a:xfrm>
        </p:grpSpPr>
        <p:sp>
          <p:nvSpPr>
            <p:cNvPr id="653" name="Freeform 65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4" name="TextBox 65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5" name="Group 655"/>
          <p:cNvGrpSpPr/>
          <p:nvPr/>
        </p:nvGrpSpPr>
        <p:grpSpPr>
          <a:xfrm>
            <a:off x="8310724" y="4828874"/>
            <a:ext cx="346780" cy="314397"/>
            <a:chOff x="0" y="0"/>
            <a:chExt cx="812800" cy="736900"/>
          </a:xfrm>
        </p:grpSpPr>
        <p:sp>
          <p:nvSpPr>
            <p:cNvPr id="656" name="Freeform 65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7" name="TextBox 65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8" name="Group 658"/>
          <p:cNvGrpSpPr/>
          <p:nvPr/>
        </p:nvGrpSpPr>
        <p:grpSpPr>
          <a:xfrm>
            <a:off x="8715002" y="4828874"/>
            <a:ext cx="346780" cy="314397"/>
            <a:chOff x="0" y="0"/>
            <a:chExt cx="812800" cy="736900"/>
          </a:xfrm>
        </p:grpSpPr>
        <p:sp>
          <p:nvSpPr>
            <p:cNvPr id="659" name="Freeform 65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0" name="TextBox 66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1" name="Group 661"/>
          <p:cNvGrpSpPr/>
          <p:nvPr/>
        </p:nvGrpSpPr>
        <p:grpSpPr>
          <a:xfrm>
            <a:off x="9137316" y="4828874"/>
            <a:ext cx="325790" cy="314397"/>
            <a:chOff x="0" y="0"/>
            <a:chExt cx="763603" cy="736900"/>
          </a:xfrm>
        </p:grpSpPr>
        <p:sp>
          <p:nvSpPr>
            <p:cNvPr id="662" name="Freeform 66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3" name="TextBox 66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4" name="Group 664"/>
          <p:cNvGrpSpPr/>
          <p:nvPr/>
        </p:nvGrpSpPr>
        <p:grpSpPr>
          <a:xfrm>
            <a:off x="1609447" y="5216165"/>
            <a:ext cx="346780" cy="314397"/>
            <a:chOff x="0" y="0"/>
            <a:chExt cx="812800" cy="736900"/>
          </a:xfrm>
        </p:grpSpPr>
        <p:sp>
          <p:nvSpPr>
            <p:cNvPr id="665" name="Freeform 66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6" name="TextBox 66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7" name="Group 667"/>
          <p:cNvGrpSpPr/>
          <p:nvPr/>
        </p:nvGrpSpPr>
        <p:grpSpPr>
          <a:xfrm>
            <a:off x="1998555" y="5216165"/>
            <a:ext cx="346780" cy="314397"/>
            <a:chOff x="0" y="0"/>
            <a:chExt cx="812800" cy="736900"/>
          </a:xfrm>
        </p:grpSpPr>
        <p:sp>
          <p:nvSpPr>
            <p:cNvPr id="668" name="Freeform 66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9" name="TextBox 66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0" name="Group 670"/>
          <p:cNvGrpSpPr/>
          <p:nvPr/>
        </p:nvGrpSpPr>
        <p:grpSpPr>
          <a:xfrm>
            <a:off x="2383434" y="5216165"/>
            <a:ext cx="346780" cy="314397"/>
            <a:chOff x="0" y="0"/>
            <a:chExt cx="812800" cy="736900"/>
          </a:xfrm>
        </p:grpSpPr>
        <p:sp>
          <p:nvSpPr>
            <p:cNvPr id="671" name="Freeform 67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2" name="TextBox 67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3" name="Group 673"/>
          <p:cNvGrpSpPr/>
          <p:nvPr/>
        </p:nvGrpSpPr>
        <p:grpSpPr>
          <a:xfrm>
            <a:off x="2787712" y="5216165"/>
            <a:ext cx="346780" cy="314397"/>
            <a:chOff x="0" y="0"/>
            <a:chExt cx="812800" cy="736900"/>
          </a:xfrm>
        </p:grpSpPr>
        <p:sp>
          <p:nvSpPr>
            <p:cNvPr id="674" name="Freeform 67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5" name="TextBox 67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6" name="Group 676"/>
          <p:cNvGrpSpPr/>
          <p:nvPr/>
        </p:nvGrpSpPr>
        <p:grpSpPr>
          <a:xfrm>
            <a:off x="3210027" y="5216165"/>
            <a:ext cx="325790" cy="314397"/>
            <a:chOff x="0" y="0"/>
            <a:chExt cx="763603" cy="736900"/>
          </a:xfrm>
        </p:grpSpPr>
        <p:sp>
          <p:nvSpPr>
            <p:cNvPr id="677" name="Freeform 67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8" name="TextBox 67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9" name="Group 679"/>
          <p:cNvGrpSpPr/>
          <p:nvPr/>
        </p:nvGrpSpPr>
        <p:grpSpPr>
          <a:xfrm>
            <a:off x="3581332" y="5216165"/>
            <a:ext cx="346780" cy="314397"/>
            <a:chOff x="0" y="0"/>
            <a:chExt cx="812800" cy="736900"/>
          </a:xfrm>
        </p:grpSpPr>
        <p:sp>
          <p:nvSpPr>
            <p:cNvPr id="680" name="Freeform 68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1" name="TextBox 68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2" name="Group 682"/>
          <p:cNvGrpSpPr/>
          <p:nvPr/>
        </p:nvGrpSpPr>
        <p:grpSpPr>
          <a:xfrm>
            <a:off x="3970440" y="5216165"/>
            <a:ext cx="346780" cy="314397"/>
            <a:chOff x="0" y="0"/>
            <a:chExt cx="812800" cy="736900"/>
          </a:xfrm>
        </p:grpSpPr>
        <p:sp>
          <p:nvSpPr>
            <p:cNvPr id="683" name="Freeform 68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4" name="TextBox 68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5" name="Group 685"/>
          <p:cNvGrpSpPr/>
          <p:nvPr/>
        </p:nvGrpSpPr>
        <p:grpSpPr>
          <a:xfrm>
            <a:off x="4355319" y="5216165"/>
            <a:ext cx="346780" cy="314397"/>
            <a:chOff x="0" y="0"/>
            <a:chExt cx="812800" cy="736900"/>
          </a:xfrm>
        </p:grpSpPr>
        <p:sp>
          <p:nvSpPr>
            <p:cNvPr id="686" name="Freeform 68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7" name="TextBox 68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8" name="Group 688"/>
          <p:cNvGrpSpPr/>
          <p:nvPr/>
        </p:nvGrpSpPr>
        <p:grpSpPr>
          <a:xfrm>
            <a:off x="4759597" y="5216165"/>
            <a:ext cx="346780" cy="314397"/>
            <a:chOff x="0" y="0"/>
            <a:chExt cx="812800" cy="736900"/>
          </a:xfrm>
        </p:grpSpPr>
        <p:sp>
          <p:nvSpPr>
            <p:cNvPr id="689" name="Freeform 68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0" name="TextBox 69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1" name="Group 691"/>
          <p:cNvGrpSpPr/>
          <p:nvPr/>
        </p:nvGrpSpPr>
        <p:grpSpPr>
          <a:xfrm>
            <a:off x="5181912" y="5216165"/>
            <a:ext cx="325790" cy="314397"/>
            <a:chOff x="0" y="0"/>
            <a:chExt cx="763603" cy="736900"/>
          </a:xfrm>
        </p:grpSpPr>
        <p:sp>
          <p:nvSpPr>
            <p:cNvPr id="692" name="Freeform 69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3" name="TextBox 69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4" name="Group 694"/>
          <p:cNvGrpSpPr/>
          <p:nvPr/>
        </p:nvGrpSpPr>
        <p:grpSpPr>
          <a:xfrm>
            <a:off x="5564852" y="5216165"/>
            <a:ext cx="346780" cy="314397"/>
            <a:chOff x="0" y="0"/>
            <a:chExt cx="812800" cy="736900"/>
          </a:xfrm>
        </p:grpSpPr>
        <p:sp>
          <p:nvSpPr>
            <p:cNvPr id="695" name="Freeform 69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6" name="TextBox 69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7" name="Group 697"/>
          <p:cNvGrpSpPr/>
          <p:nvPr/>
        </p:nvGrpSpPr>
        <p:grpSpPr>
          <a:xfrm>
            <a:off x="5953959" y="5216165"/>
            <a:ext cx="346780" cy="314397"/>
            <a:chOff x="0" y="0"/>
            <a:chExt cx="812800" cy="736900"/>
          </a:xfrm>
        </p:grpSpPr>
        <p:sp>
          <p:nvSpPr>
            <p:cNvPr id="698" name="Freeform 69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9" name="TextBox 69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0" name="Group 700"/>
          <p:cNvGrpSpPr/>
          <p:nvPr/>
        </p:nvGrpSpPr>
        <p:grpSpPr>
          <a:xfrm>
            <a:off x="6338839" y="5216165"/>
            <a:ext cx="346780" cy="314397"/>
            <a:chOff x="0" y="0"/>
            <a:chExt cx="812800" cy="736900"/>
          </a:xfrm>
        </p:grpSpPr>
        <p:sp>
          <p:nvSpPr>
            <p:cNvPr id="701" name="Freeform 70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2" name="TextBox 70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3" name="Group 703"/>
          <p:cNvGrpSpPr/>
          <p:nvPr/>
        </p:nvGrpSpPr>
        <p:grpSpPr>
          <a:xfrm>
            <a:off x="6743117" y="5216165"/>
            <a:ext cx="346780" cy="314397"/>
            <a:chOff x="0" y="0"/>
            <a:chExt cx="812800" cy="736900"/>
          </a:xfrm>
        </p:grpSpPr>
        <p:sp>
          <p:nvSpPr>
            <p:cNvPr id="704" name="Freeform 70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5" name="TextBox 70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6" name="Group 706"/>
          <p:cNvGrpSpPr/>
          <p:nvPr/>
        </p:nvGrpSpPr>
        <p:grpSpPr>
          <a:xfrm>
            <a:off x="7165431" y="5216165"/>
            <a:ext cx="325790" cy="314397"/>
            <a:chOff x="0" y="0"/>
            <a:chExt cx="763603" cy="736900"/>
          </a:xfrm>
        </p:grpSpPr>
        <p:sp>
          <p:nvSpPr>
            <p:cNvPr id="707" name="Freeform 70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8" name="TextBox 70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9" name="Group 709"/>
          <p:cNvGrpSpPr/>
          <p:nvPr/>
        </p:nvGrpSpPr>
        <p:grpSpPr>
          <a:xfrm>
            <a:off x="7536737" y="5216165"/>
            <a:ext cx="346780" cy="314397"/>
            <a:chOff x="0" y="0"/>
            <a:chExt cx="812800" cy="736900"/>
          </a:xfrm>
        </p:grpSpPr>
        <p:sp>
          <p:nvSpPr>
            <p:cNvPr id="710" name="Freeform 71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1" name="TextBox 71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2" name="Group 712"/>
          <p:cNvGrpSpPr/>
          <p:nvPr/>
        </p:nvGrpSpPr>
        <p:grpSpPr>
          <a:xfrm>
            <a:off x="7925844" y="5216165"/>
            <a:ext cx="346780" cy="314397"/>
            <a:chOff x="0" y="0"/>
            <a:chExt cx="812800" cy="736900"/>
          </a:xfrm>
        </p:grpSpPr>
        <p:sp>
          <p:nvSpPr>
            <p:cNvPr id="713" name="Freeform 71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4" name="TextBox 71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5" name="Group 715"/>
          <p:cNvGrpSpPr/>
          <p:nvPr/>
        </p:nvGrpSpPr>
        <p:grpSpPr>
          <a:xfrm>
            <a:off x="8310724" y="5216165"/>
            <a:ext cx="346780" cy="314397"/>
            <a:chOff x="0" y="0"/>
            <a:chExt cx="812800" cy="736900"/>
          </a:xfrm>
        </p:grpSpPr>
        <p:sp>
          <p:nvSpPr>
            <p:cNvPr id="716" name="Freeform 71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7" name="TextBox 71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8" name="Group 718"/>
          <p:cNvGrpSpPr/>
          <p:nvPr/>
        </p:nvGrpSpPr>
        <p:grpSpPr>
          <a:xfrm>
            <a:off x="8715002" y="5216165"/>
            <a:ext cx="346780" cy="314397"/>
            <a:chOff x="0" y="0"/>
            <a:chExt cx="812800" cy="736900"/>
          </a:xfrm>
        </p:grpSpPr>
        <p:sp>
          <p:nvSpPr>
            <p:cNvPr id="719" name="Freeform 71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0" name="TextBox 72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1" name="Group 721"/>
          <p:cNvGrpSpPr/>
          <p:nvPr/>
        </p:nvGrpSpPr>
        <p:grpSpPr>
          <a:xfrm>
            <a:off x="9137316" y="5216165"/>
            <a:ext cx="325790" cy="314397"/>
            <a:chOff x="0" y="0"/>
            <a:chExt cx="763603" cy="736900"/>
          </a:xfrm>
        </p:grpSpPr>
        <p:sp>
          <p:nvSpPr>
            <p:cNvPr id="722" name="Freeform 72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3" name="TextBox 72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4" name="Group 724"/>
          <p:cNvGrpSpPr/>
          <p:nvPr/>
        </p:nvGrpSpPr>
        <p:grpSpPr>
          <a:xfrm>
            <a:off x="1609447" y="5603044"/>
            <a:ext cx="346780" cy="314397"/>
            <a:chOff x="0" y="0"/>
            <a:chExt cx="812800" cy="736900"/>
          </a:xfrm>
        </p:grpSpPr>
        <p:sp>
          <p:nvSpPr>
            <p:cNvPr id="725" name="Freeform 72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6" name="TextBox 72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7" name="Group 727"/>
          <p:cNvGrpSpPr/>
          <p:nvPr/>
        </p:nvGrpSpPr>
        <p:grpSpPr>
          <a:xfrm>
            <a:off x="1998555" y="5603044"/>
            <a:ext cx="346780" cy="314397"/>
            <a:chOff x="0" y="0"/>
            <a:chExt cx="812800" cy="736900"/>
          </a:xfrm>
        </p:grpSpPr>
        <p:sp>
          <p:nvSpPr>
            <p:cNvPr id="728" name="Freeform 72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9" name="TextBox 72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0" name="Group 730"/>
          <p:cNvGrpSpPr/>
          <p:nvPr/>
        </p:nvGrpSpPr>
        <p:grpSpPr>
          <a:xfrm>
            <a:off x="2383434" y="5603044"/>
            <a:ext cx="346780" cy="314397"/>
            <a:chOff x="0" y="0"/>
            <a:chExt cx="812800" cy="736900"/>
          </a:xfrm>
        </p:grpSpPr>
        <p:sp>
          <p:nvSpPr>
            <p:cNvPr id="731" name="Freeform 73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2" name="TextBox 73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3" name="Group 733"/>
          <p:cNvGrpSpPr/>
          <p:nvPr/>
        </p:nvGrpSpPr>
        <p:grpSpPr>
          <a:xfrm>
            <a:off x="2787712" y="5603044"/>
            <a:ext cx="346780" cy="314397"/>
            <a:chOff x="0" y="0"/>
            <a:chExt cx="812800" cy="736900"/>
          </a:xfrm>
        </p:grpSpPr>
        <p:sp>
          <p:nvSpPr>
            <p:cNvPr id="734" name="Freeform 73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5" name="TextBox 73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6" name="Group 736"/>
          <p:cNvGrpSpPr/>
          <p:nvPr/>
        </p:nvGrpSpPr>
        <p:grpSpPr>
          <a:xfrm>
            <a:off x="3210027" y="5603044"/>
            <a:ext cx="325790" cy="314397"/>
            <a:chOff x="0" y="0"/>
            <a:chExt cx="763603" cy="736900"/>
          </a:xfrm>
        </p:grpSpPr>
        <p:sp>
          <p:nvSpPr>
            <p:cNvPr id="737" name="Freeform 73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8" name="TextBox 73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9" name="Group 739"/>
          <p:cNvGrpSpPr/>
          <p:nvPr/>
        </p:nvGrpSpPr>
        <p:grpSpPr>
          <a:xfrm>
            <a:off x="3581332" y="5603044"/>
            <a:ext cx="346780" cy="314397"/>
            <a:chOff x="0" y="0"/>
            <a:chExt cx="812800" cy="736900"/>
          </a:xfrm>
        </p:grpSpPr>
        <p:sp>
          <p:nvSpPr>
            <p:cNvPr id="740" name="Freeform 74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1" name="TextBox 74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2" name="Group 742"/>
          <p:cNvGrpSpPr/>
          <p:nvPr/>
        </p:nvGrpSpPr>
        <p:grpSpPr>
          <a:xfrm>
            <a:off x="3970440" y="5603044"/>
            <a:ext cx="346780" cy="314397"/>
            <a:chOff x="0" y="0"/>
            <a:chExt cx="812800" cy="736900"/>
          </a:xfrm>
        </p:grpSpPr>
        <p:sp>
          <p:nvSpPr>
            <p:cNvPr id="743" name="Freeform 74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4" name="TextBox 74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5" name="Group 745"/>
          <p:cNvGrpSpPr/>
          <p:nvPr/>
        </p:nvGrpSpPr>
        <p:grpSpPr>
          <a:xfrm>
            <a:off x="4355319" y="5603044"/>
            <a:ext cx="346780" cy="314397"/>
            <a:chOff x="0" y="0"/>
            <a:chExt cx="812800" cy="736900"/>
          </a:xfrm>
        </p:grpSpPr>
        <p:sp>
          <p:nvSpPr>
            <p:cNvPr id="746" name="Freeform 74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7" name="TextBox 74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8" name="Group 748"/>
          <p:cNvGrpSpPr/>
          <p:nvPr/>
        </p:nvGrpSpPr>
        <p:grpSpPr>
          <a:xfrm>
            <a:off x="4759597" y="5603044"/>
            <a:ext cx="346780" cy="314397"/>
            <a:chOff x="0" y="0"/>
            <a:chExt cx="812800" cy="736900"/>
          </a:xfrm>
        </p:grpSpPr>
        <p:sp>
          <p:nvSpPr>
            <p:cNvPr id="749" name="Freeform 74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0" name="TextBox 75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1" name="Group 751"/>
          <p:cNvGrpSpPr/>
          <p:nvPr/>
        </p:nvGrpSpPr>
        <p:grpSpPr>
          <a:xfrm>
            <a:off x="5181912" y="5603044"/>
            <a:ext cx="325790" cy="314397"/>
            <a:chOff x="0" y="0"/>
            <a:chExt cx="763603" cy="736900"/>
          </a:xfrm>
        </p:grpSpPr>
        <p:sp>
          <p:nvSpPr>
            <p:cNvPr id="752" name="Freeform 75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3" name="TextBox 75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4" name="Group 754"/>
          <p:cNvGrpSpPr/>
          <p:nvPr/>
        </p:nvGrpSpPr>
        <p:grpSpPr>
          <a:xfrm>
            <a:off x="5564852" y="5603044"/>
            <a:ext cx="346780" cy="314397"/>
            <a:chOff x="0" y="0"/>
            <a:chExt cx="812800" cy="736900"/>
          </a:xfrm>
        </p:grpSpPr>
        <p:sp>
          <p:nvSpPr>
            <p:cNvPr id="755" name="Freeform 755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6" name="TextBox 756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7" name="Group 757"/>
          <p:cNvGrpSpPr/>
          <p:nvPr/>
        </p:nvGrpSpPr>
        <p:grpSpPr>
          <a:xfrm>
            <a:off x="5953959" y="5603044"/>
            <a:ext cx="346780" cy="314397"/>
            <a:chOff x="0" y="0"/>
            <a:chExt cx="812800" cy="736900"/>
          </a:xfrm>
        </p:grpSpPr>
        <p:sp>
          <p:nvSpPr>
            <p:cNvPr id="758" name="Freeform 758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9" name="TextBox 759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0" name="Group 760"/>
          <p:cNvGrpSpPr/>
          <p:nvPr/>
        </p:nvGrpSpPr>
        <p:grpSpPr>
          <a:xfrm>
            <a:off x="6338839" y="5603044"/>
            <a:ext cx="346780" cy="314397"/>
            <a:chOff x="0" y="0"/>
            <a:chExt cx="812800" cy="736900"/>
          </a:xfrm>
        </p:grpSpPr>
        <p:sp>
          <p:nvSpPr>
            <p:cNvPr id="761" name="Freeform 761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2" name="TextBox 762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3" name="Group 763"/>
          <p:cNvGrpSpPr/>
          <p:nvPr/>
        </p:nvGrpSpPr>
        <p:grpSpPr>
          <a:xfrm>
            <a:off x="6743117" y="5603044"/>
            <a:ext cx="346780" cy="314397"/>
            <a:chOff x="0" y="0"/>
            <a:chExt cx="812800" cy="736900"/>
          </a:xfrm>
        </p:grpSpPr>
        <p:sp>
          <p:nvSpPr>
            <p:cNvPr id="764" name="Freeform 764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5" name="TextBox 765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6" name="Group 766"/>
          <p:cNvGrpSpPr/>
          <p:nvPr/>
        </p:nvGrpSpPr>
        <p:grpSpPr>
          <a:xfrm>
            <a:off x="7165431" y="5603044"/>
            <a:ext cx="325790" cy="314397"/>
            <a:chOff x="0" y="0"/>
            <a:chExt cx="763603" cy="736900"/>
          </a:xfrm>
        </p:grpSpPr>
        <p:sp>
          <p:nvSpPr>
            <p:cNvPr id="767" name="Freeform 767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8" name="TextBox 768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9" name="Group 769"/>
          <p:cNvGrpSpPr/>
          <p:nvPr/>
        </p:nvGrpSpPr>
        <p:grpSpPr>
          <a:xfrm>
            <a:off x="7536737" y="5603044"/>
            <a:ext cx="346780" cy="314397"/>
            <a:chOff x="0" y="0"/>
            <a:chExt cx="812800" cy="736900"/>
          </a:xfrm>
        </p:grpSpPr>
        <p:sp>
          <p:nvSpPr>
            <p:cNvPr id="770" name="Freeform 770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1" name="TextBox 771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2" name="Group 772"/>
          <p:cNvGrpSpPr/>
          <p:nvPr/>
        </p:nvGrpSpPr>
        <p:grpSpPr>
          <a:xfrm>
            <a:off x="7925844" y="5603044"/>
            <a:ext cx="346780" cy="314397"/>
            <a:chOff x="0" y="0"/>
            <a:chExt cx="812800" cy="736900"/>
          </a:xfrm>
        </p:grpSpPr>
        <p:sp>
          <p:nvSpPr>
            <p:cNvPr id="773" name="Freeform 773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4" name="TextBox 774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5" name="Group 775"/>
          <p:cNvGrpSpPr/>
          <p:nvPr/>
        </p:nvGrpSpPr>
        <p:grpSpPr>
          <a:xfrm>
            <a:off x="8310724" y="5603044"/>
            <a:ext cx="346780" cy="314397"/>
            <a:chOff x="0" y="0"/>
            <a:chExt cx="812800" cy="736900"/>
          </a:xfrm>
        </p:grpSpPr>
        <p:sp>
          <p:nvSpPr>
            <p:cNvPr id="776" name="Freeform 776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7" name="TextBox 777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8" name="Group 778"/>
          <p:cNvGrpSpPr/>
          <p:nvPr/>
        </p:nvGrpSpPr>
        <p:grpSpPr>
          <a:xfrm>
            <a:off x="8715002" y="5603044"/>
            <a:ext cx="346780" cy="314397"/>
            <a:chOff x="0" y="0"/>
            <a:chExt cx="812800" cy="736900"/>
          </a:xfrm>
        </p:grpSpPr>
        <p:sp>
          <p:nvSpPr>
            <p:cNvPr id="779" name="Freeform 779"/>
            <p:cNvSpPr/>
            <p:nvPr/>
          </p:nvSpPr>
          <p:spPr>
            <a:xfrm>
              <a:off x="0" y="0"/>
              <a:ext cx="812800" cy="736900"/>
            </a:xfrm>
            <a:custGeom>
              <a:avLst/>
              <a:gdLst/>
              <a:ahLst/>
              <a:cxnLst/>
              <a:rect l="l" t="t" r="r" b="b"/>
              <a:pathLst>
                <a:path w="812800" h="736900">
                  <a:moveTo>
                    <a:pt x="406400" y="0"/>
                  </a:moveTo>
                  <a:lnTo>
                    <a:pt x="502338" y="281470"/>
                  </a:lnTo>
                  <a:lnTo>
                    <a:pt x="812800" y="281470"/>
                  </a:lnTo>
                  <a:lnTo>
                    <a:pt x="561631" y="455430"/>
                  </a:lnTo>
                  <a:lnTo>
                    <a:pt x="657569" y="736900"/>
                  </a:lnTo>
                  <a:lnTo>
                    <a:pt x="406400" y="562942"/>
                  </a:lnTo>
                  <a:lnTo>
                    <a:pt x="155231" y="736900"/>
                  </a:lnTo>
                  <a:lnTo>
                    <a:pt x="251169" y="455430"/>
                  </a:lnTo>
                  <a:lnTo>
                    <a:pt x="0" y="281470"/>
                  </a:lnTo>
                  <a:lnTo>
                    <a:pt x="310462" y="28147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0" name="TextBox 780"/>
            <p:cNvSpPr txBox="1"/>
            <p:nvPr/>
          </p:nvSpPr>
          <p:spPr>
            <a:xfrm>
              <a:off x="228600" y="225112"/>
              <a:ext cx="355600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1" name="Group 781"/>
          <p:cNvGrpSpPr/>
          <p:nvPr/>
        </p:nvGrpSpPr>
        <p:grpSpPr>
          <a:xfrm>
            <a:off x="9137316" y="5603044"/>
            <a:ext cx="325790" cy="314397"/>
            <a:chOff x="0" y="0"/>
            <a:chExt cx="763603" cy="736900"/>
          </a:xfrm>
        </p:grpSpPr>
        <p:sp>
          <p:nvSpPr>
            <p:cNvPr id="782" name="Freeform 782"/>
            <p:cNvSpPr/>
            <p:nvPr/>
          </p:nvSpPr>
          <p:spPr>
            <a:xfrm>
              <a:off x="0" y="0"/>
              <a:ext cx="763603" cy="736900"/>
            </a:xfrm>
            <a:custGeom>
              <a:avLst/>
              <a:gdLst/>
              <a:ahLst/>
              <a:cxnLst/>
              <a:rect l="l" t="t" r="r" b="b"/>
              <a:pathLst>
                <a:path w="763603" h="736900">
                  <a:moveTo>
                    <a:pt x="381801" y="0"/>
                  </a:moveTo>
                  <a:lnTo>
                    <a:pt x="471933" y="281470"/>
                  </a:lnTo>
                  <a:lnTo>
                    <a:pt x="763603" y="281470"/>
                  </a:lnTo>
                  <a:lnTo>
                    <a:pt x="527636" y="455430"/>
                  </a:lnTo>
                  <a:lnTo>
                    <a:pt x="617768" y="736900"/>
                  </a:lnTo>
                  <a:lnTo>
                    <a:pt x="381801" y="562942"/>
                  </a:lnTo>
                  <a:lnTo>
                    <a:pt x="145835" y="736900"/>
                  </a:lnTo>
                  <a:lnTo>
                    <a:pt x="235966" y="455430"/>
                  </a:lnTo>
                  <a:lnTo>
                    <a:pt x="0" y="281470"/>
                  </a:lnTo>
                  <a:lnTo>
                    <a:pt x="291670" y="281470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3" name="TextBox 783"/>
            <p:cNvSpPr txBox="1"/>
            <p:nvPr/>
          </p:nvSpPr>
          <p:spPr>
            <a:xfrm>
              <a:off x="214763" y="225112"/>
              <a:ext cx="334076" cy="354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84" name="TextBox 784"/>
          <p:cNvSpPr txBox="1"/>
          <p:nvPr/>
        </p:nvSpPr>
        <p:spPr>
          <a:xfrm>
            <a:off x="1037770" y="301133"/>
            <a:ext cx="7809052" cy="44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4200" dirty="0">
                <a:solidFill>
                  <a:srgbClr val="EE3EC9"/>
                </a:solidFill>
                <a:latin typeface="Magz"/>
                <a:ea typeface="Magz"/>
                <a:cs typeface="Magz"/>
                <a:sym typeface="Magz"/>
              </a:rPr>
              <a:t>LA COURSE AUX ÉTOILES - 5ÈME 1</a:t>
            </a:r>
          </a:p>
        </p:txBody>
      </p:sp>
      <p:grpSp>
        <p:nvGrpSpPr>
          <p:cNvPr id="785" name="Group 785"/>
          <p:cNvGrpSpPr/>
          <p:nvPr/>
        </p:nvGrpSpPr>
        <p:grpSpPr>
          <a:xfrm>
            <a:off x="1609447" y="6039396"/>
            <a:ext cx="7853659" cy="1088568"/>
            <a:chOff x="0" y="0"/>
            <a:chExt cx="10471545" cy="1451424"/>
          </a:xfrm>
        </p:grpSpPr>
        <p:grpSp>
          <p:nvGrpSpPr>
            <p:cNvPr id="786" name="Group 786"/>
            <p:cNvGrpSpPr/>
            <p:nvPr/>
          </p:nvGrpSpPr>
          <p:grpSpPr>
            <a:xfrm>
              <a:off x="0" y="0"/>
              <a:ext cx="462373" cy="419196"/>
              <a:chOff x="0" y="0"/>
              <a:chExt cx="812800" cy="736900"/>
            </a:xfrm>
          </p:grpSpPr>
          <p:sp>
            <p:nvSpPr>
              <p:cNvPr id="787" name="Freeform 787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88" name="TextBox 788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89" name="Group 789"/>
            <p:cNvGrpSpPr/>
            <p:nvPr/>
          </p:nvGrpSpPr>
          <p:grpSpPr>
            <a:xfrm>
              <a:off x="518810" y="0"/>
              <a:ext cx="462373" cy="419196"/>
              <a:chOff x="0" y="0"/>
              <a:chExt cx="812800" cy="736900"/>
            </a:xfrm>
          </p:grpSpPr>
          <p:sp>
            <p:nvSpPr>
              <p:cNvPr id="790" name="Freeform 790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91" name="TextBox 791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92" name="Group 792"/>
            <p:cNvGrpSpPr/>
            <p:nvPr/>
          </p:nvGrpSpPr>
          <p:grpSpPr>
            <a:xfrm>
              <a:off x="1031983" y="0"/>
              <a:ext cx="462373" cy="419196"/>
              <a:chOff x="0" y="0"/>
              <a:chExt cx="812800" cy="736900"/>
            </a:xfrm>
          </p:grpSpPr>
          <p:sp>
            <p:nvSpPr>
              <p:cNvPr id="793" name="Freeform 793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94" name="TextBox 794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95" name="Group 795"/>
            <p:cNvGrpSpPr/>
            <p:nvPr/>
          </p:nvGrpSpPr>
          <p:grpSpPr>
            <a:xfrm>
              <a:off x="1571020" y="0"/>
              <a:ext cx="462373" cy="419196"/>
              <a:chOff x="0" y="0"/>
              <a:chExt cx="812800" cy="736900"/>
            </a:xfrm>
          </p:grpSpPr>
          <p:sp>
            <p:nvSpPr>
              <p:cNvPr id="796" name="Freeform 796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97" name="TextBox 797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98" name="Group 798"/>
            <p:cNvGrpSpPr/>
            <p:nvPr/>
          </p:nvGrpSpPr>
          <p:grpSpPr>
            <a:xfrm>
              <a:off x="2134106" y="0"/>
              <a:ext cx="434386" cy="419196"/>
              <a:chOff x="0" y="0"/>
              <a:chExt cx="763603" cy="736900"/>
            </a:xfrm>
          </p:grpSpPr>
          <p:sp>
            <p:nvSpPr>
              <p:cNvPr id="799" name="Freeform 799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00" name="TextBox 800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01" name="Group 801"/>
            <p:cNvGrpSpPr/>
            <p:nvPr/>
          </p:nvGrpSpPr>
          <p:grpSpPr>
            <a:xfrm>
              <a:off x="2629180" y="0"/>
              <a:ext cx="462373" cy="419196"/>
              <a:chOff x="0" y="0"/>
              <a:chExt cx="812800" cy="736900"/>
            </a:xfrm>
          </p:grpSpPr>
          <p:sp>
            <p:nvSpPr>
              <p:cNvPr id="802" name="Freeform 802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03" name="TextBox 803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04" name="Group 804"/>
            <p:cNvGrpSpPr/>
            <p:nvPr/>
          </p:nvGrpSpPr>
          <p:grpSpPr>
            <a:xfrm>
              <a:off x="3147990" y="0"/>
              <a:ext cx="462373" cy="419196"/>
              <a:chOff x="0" y="0"/>
              <a:chExt cx="812800" cy="736900"/>
            </a:xfrm>
          </p:grpSpPr>
          <p:sp>
            <p:nvSpPr>
              <p:cNvPr id="805" name="Freeform 805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06" name="TextBox 806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07" name="Group 807"/>
            <p:cNvGrpSpPr/>
            <p:nvPr/>
          </p:nvGrpSpPr>
          <p:grpSpPr>
            <a:xfrm>
              <a:off x="3661163" y="0"/>
              <a:ext cx="462373" cy="419196"/>
              <a:chOff x="0" y="0"/>
              <a:chExt cx="812800" cy="736900"/>
            </a:xfrm>
          </p:grpSpPr>
          <p:sp>
            <p:nvSpPr>
              <p:cNvPr id="808" name="Freeform 808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09" name="TextBox 809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10" name="Group 810"/>
            <p:cNvGrpSpPr/>
            <p:nvPr/>
          </p:nvGrpSpPr>
          <p:grpSpPr>
            <a:xfrm>
              <a:off x="4200200" y="0"/>
              <a:ext cx="462373" cy="419196"/>
              <a:chOff x="0" y="0"/>
              <a:chExt cx="812800" cy="736900"/>
            </a:xfrm>
          </p:grpSpPr>
          <p:sp>
            <p:nvSpPr>
              <p:cNvPr id="811" name="Freeform 811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12" name="TextBox 812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13" name="Group 813"/>
            <p:cNvGrpSpPr/>
            <p:nvPr/>
          </p:nvGrpSpPr>
          <p:grpSpPr>
            <a:xfrm>
              <a:off x="4763286" y="0"/>
              <a:ext cx="434386" cy="419196"/>
              <a:chOff x="0" y="0"/>
              <a:chExt cx="763603" cy="736900"/>
            </a:xfrm>
          </p:grpSpPr>
          <p:sp>
            <p:nvSpPr>
              <p:cNvPr id="814" name="Freeform 814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15" name="TextBox 815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16" name="Group 816"/>
            <p:cNvGrpSpPr/>
            <p:nvPr/>
          </p:nvGrpSpPr>
          <p:grpSpPr>
            <a:xfrm>
              <a:off x="5273873" y="0"/>
              <a:ext cx="462373" cy="419196"/>
              <a:chOff x="0" y="0"/>
              <a:chExt cx="812800" cy="736900"/>
            </a:xfrm>
          </p:grpSpPr>
          <p:sp>
            <p:nvSpPr>
              <p:cNvPr id="817" name="Freeform 817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18" name="TextBox 818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19" name="Group 819"/>
            <p:cNvGrpSpPr/>
            <p:nvPr/>
          </p:nvGrpSpPr>
          <p:grpSpPr>
            <a:xfrm>
              <a:off x="5792683" y="0"/>
              <a:ext cx="462373" cy="419196"/>
              <a:chOff x="0" y="0"/>
              <a:chExt cx="812800" cy="736900"/>
            </a:xfrm>
          </p:grpSpPr>
          <p:sp>
            <p:nvSpPr>
              <p:cNvPr id="820" name="Freeform 820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21" name="TextBox 821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22" name="Group 822"/>
            <p:cNvGrpSpPr/>
            <p:nvPr/>
          </p:nvGrpSpPr>
          <p:grpSpPr>
            <a:xfrm>
              <a:off x="6305856" y="0"/>
              <a:ext cx="462373" cy="419196"/>
              <a:chOff x="0" y="0"/>
              <a:chExt cx="812800" cy="736900"/>
            </a:xfrm>
          </p:grpSpPr>
          <p:sp>
            <p:nvSpPr>
              <p:cNvPr id="823" name="Freeform 823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24" name="TextBox 824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25" name="Group 825"/>
            <p:cNvGrpSpPr/>
            <p:nvPr/>
          </p:nvGrpSpPr>
          <p:grpSpPr>
            <a:xfrm>
              <a:off x="6844893" y="0"/>
              <a:ext cx="462373" cy="419196"/>
              <a:chOff x="0" y="0"/>
              <a:chExt cx="812800" cy="736900"/>
            </a:xfrm>
          </p:grpSpPr>
          <p:sp>
            <p:nvSpPr>
              <p:cNvPr id="826" name="Freeform 826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27" name="TextBox 827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28" name="Group 828"/>
            <p:cNvGrpSpPr/>
            <p:nvPr/>
          </p:nvGrpSpPr>
          <p:grpSpPr>
            <a:xfrm>
              <a:off x="7407979" y="0"/>
              <a:ext cx="434386" cy="419196"/>
              <a:chOff x="0" y="0"/>
              <a:chExt cx="763603" cy="736900"/>
            </a:xfrm>
          </p:grpSpPr>
          <p:sp>
            <p:nvSpPr>
              <p:cNvPr id="829" name="Freeform 829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30" name="TextBox 830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31" name="Group 831"/>
            <p:cNvGrpSpPr/>
            <p:nvPr/>
          </p:nvGrpSpPr>
          <p:grpSpPr>
            <a:xfrm>
              <a:off x="7903053" y="0"/>
              <a:ext cx="462373" cy="419196"/>
              <a:chOff x="0" y="0"/>
              <a:chExt cx="812800" cy="736900"/>
            </a:xfrm>
          </p:grpSpPr>
          <p:sp>
            <p:nvSpPr>
              <p:cNvPr id="832" name="Freeform 832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33" name="TextBox 833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34" name="Group 834"/>
            <p:cNvGrpSpPr/>
            <p:nvPr/>
          </p:nvGrpSpPr>
          <p:grpSpPr>
            <a:xfrm>
              <a:off x="8421863" y="0"/>
              <a:ext cx="462373" cy="419196"/>
              <a:chOff x="0" y="0"/>
              <a:chExt cx="812800" cy="736900"/>
            </a:xfrm>
          </p:grpSpPr>
          <p:sp>
            <p:nvSpPr>
              <p:cNvPr id="835" name="Freeform 835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36" name="TextBox 836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37" name="Group 837"/>
            <p:cNvGrpSpPr/>
            <p:nvPr/>
          </p:nvGrpSpPr>
          <p:grpSpPr>
            <a:xfrm>
              <a:off x="8935036" y="0"/>
              <a:ext cx="462373" cy="419196"/>
              <a:chOff x="0" y="0"/>
              <a:chExt cx="812800" cy="736900"/>
            </a:xfrm>
          </p:grpSpPr>
          <p:sp>
            <p:nvSpPr>
              <p:cNvPr id="838" name="Freeform 838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39" name="TextBox 839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0" name="Group 840"/>
            <p:cNvGrpSpPr/>
            <p:nvPr/>
          </p:nvGrpSpPr>
          <p:grpSpPr>
            <a:xfrm>
              <a:off x="9474072" y="0"/>
              <a:ext cx="462373" cy="419196"/>
              <a:chOff x="0" y="0"/>
              <a:chExt cx="812800" cy="736900"/>
            </a:xfrm>
          </p:grpSpPr>
          <p:sp>
            <p:nvSpPr>
              <p:cNvPr id="841" name="Freeform 841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42" name="TextBox 842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3" name="Group 843"/>
            <p:cNvGrpSpPr/>
            <p:nvPr/>
          </p:nvGrpSpPr>
          <p:grpSpPr>
            <a:xfrm>
              <a:off x="10037159" y="0"/>
              <a:ext cx="434386" cy="419196"/>
              <a:chOff x="0" y="0"/>
              <a:chExt cx="763603" cy="736900"/>
            </a:xfrm>
          </p:grpSpPr>
          <p:sp>
            <p:nvSpPr>
              <p:cNvPr id="844" name="Freeform 844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45" name="TextBox 845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6" name="Group 846"/>
            <p:cNvGrpSpPr/>
            <p:nvPr/>
          </p:nvGrpSpPr>
          <p:grpSpPr>
            <a:xfrm>
              <a:off x="0" y="516389"/>
              <a:ext cx="462373" cy="419196"/>
              <a:chOff x="0" y="0"/>
              <a:chExt cx="812800" cy="736900"/>
            </a:xfrm>
          </p:grpSpPr>
          <p:sp>
            <p:nvSpPr>
              <p:cNvPr id="847" name="Freeform 847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48" name="TextBox 848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9" name="Group 849"/>
            <p:cNvGrpSpPr/>
            <p:nvPr/>
          </p:nvGrpSpPr>
          <p:grpSpPr>
            <a:xfrm>
              <a:off x="518810" y="516389"/>
              <a:ext cx="462373" cy="419196"/>
              <a:chOff x="0" y="0"/>
              <a:chExt cx="812800" cy="736900"/>
            </a:xfrm>
          </p:grpSpPr>
          <p:sp>
            <p:nvSpPr>
              <p:cNvPr id="850" name="Freeform 850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1" name="TextBox 851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2" name="Group 852"/>
            <p:cNvGrpSpPr/>
            <p:nvPr/>
          </p:nvGrpSpPr>
          <p:grpSpPr>
            <a:xfrm>
              <a:off x="1031983" y="516389"/>
              <a:ext cx="462373" cy="419196"/>
              <a:chOff x="0" y="0"/>
              <a:chExt cx="812800" cy="736900"/>
            </a:xfrm>
          </p:grpSpPr>
          <p:sp>
            <p:nvSpPr>
              <p:cNvPr id="853" name="Freeform 853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4" name="TextBox 854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5" name="Group 855"/>
            <p:cNvGrpSpPr/>
            <p:nvPr/>
          </p:nvGrpSpPr>
          <p:grpSpPr>
            <a:xfrm>
              <a:off x="1571020" y="516389"/>
              <a:ext cx="462373" cy="419196"/>
              <a:chOff x="0" y="0"/>
              <a:chExt cx="812800" cy="736900"/>
            </a:xfrm>
          </p:grpSpPr>
          <p:sp>
            <p:nvSpPr>
              <p:cNvPr id="856" name="Freeform 856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7" name="TextBox 857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8" name="Group 858"/>
            <p:cNvGrpSpPr/>
            <p:nvPr/>
          </p:nvGrpSpPr>
          <p:grpSpPr>
            <a:xfrm>
              <a:off x="2134106" y="516389"/>
              <a:ext cx="434386" cy="419196"/>
              <a:chOff x="0" y="0"/>
              <a:chExt cx="763603" cy="736900"/>
            </a:xfrm>
          </p:grpSpPr>
          <p:sp>
            <p:nvSpPr>
              <p:cNvPr id="859" name="Freeform 859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0" name="TextBox 860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1" name="Group 861"/>
            <p:cNvGrpSpPr/>
            <p:nvPr/>
          </p:nvGrpSpPr>
          <p:grpSpPr>
            <a:xfrm>
              <a:off x="2629180" y="516389"/>
              <a:ext cx="462373" cy="419196"/>
              <a:chOff x="0" y="0"/>
              <a:chExt cx="812800" cy="736900"/>
            </a:xfrm>
          </p:grpSpPr>
          <p:sp>
            <p:nvSpPr>
              <p:cNvPr id="862" name="Freeform 862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3" name="TextBox 863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4" name="Group 864"/>
            <p:cNvGrpSpPr/>
            <p:nvPr/>
          </p:nvGrpSpPr>
          <p:grpSpPr>
            <a:xfrm>
              <a:off x="3147990" y="516389"/>
              <a:ext cx="462373" cy="419196"/>
              <a:chOff x="0" y="0"/>
              <a:chExt cx="812800" cy="736900"/>
            </a:xfrm>
          </p:grpSpPr>
          <p:sp>
            <p:nvSpPr>
              <p:cNvPr id="865" name="Freeform 865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6" name="TextBox 866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7" name="Group 867"/>
            <p:cNvGrpSpPr/>
            <p:nvPr/>
          </p:nvGrpSpPr>
          <p:grpSpPr>
            <a:xfrm>
              <a:off x="3661163" y="516389"/>
              <a:ext cx="462373" cy="419196"/>
              <a:chOff x="0" y="0"/>
              <a:chExt cx="812800" cy="736900"/>
            </a:xfrm>
          </p:grpSpPr>
          <p:sp>
            <p:nvSpPr>
              <p:cNvPr id="868" name="Freeform 868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9" name="TextBox 869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0" name="Group 870"/>
            <p:cNvGrpSpPr/>
            <p:nvPr/>
          </p:nvGrpSpPr>
          <p:grpSpPr>
            <a:xfrm>
              <a:off x="4200200" y="516389"/>
              <a:ext cx="462373" cy="419196"/>
              <a:chOff x="0" y="0"/>
              <a:chExt cx="812800" cy="736900"/>
            </a:xfrm>
          </p:grpSpPr>
          <p:sp>
            <p:nvSpPr>
              <p:cNvPr id="871" name="Freeform 871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2" name="TextBox 872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3" name="Group 873"/>
            <p:cNvGrpSpPr/>
            <p:nvPr/>
          </p:nvGrpSpPr>
          <p:grpSpPr>
            <a:xfrm>
              <a:off x="4763286" y="516389"/>
              <a:ext cx="434386" cy="419196"/>
              <a:chOff x="0" y="0"/>
              <a:chExt cx="763603" cy="736900"/>
            </a:xfrm>
          </p:grpSpPr>
          <p:sp>
            <p:nvSpPr>
              <p:cNvPr id="874" name="Freeform 874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5" name="TextBox 875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6" name="Group 876"/>
            <p:cNvGrpSpPr/>
            <p:nvPr/>
          </p:nvGrpSpPr>
          <p:grpSpPr>
            <a:xfrm>
              <a:off x="5273873" y="516389"/>
              <a:ext cx="462373" cy="419196"/>
              <a:chOff x="0" y="0"/>
              <a:chExt cx="812800" cy="736900"/>
            </a:xfrm>
          </p:grpSpPr>
          <p:sp>
            <p:nvSpPr>
              <p:cNvPr id="877" name="Freeform 877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8" name="TextBox 878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9" name="Group 879"/>
            <p:cNvGrpSpPr/>
            <p:nvPr/>
          </p:nvGrpSpPr>
          <p:grpSpPr>
            <a:xfrm>
              <a:off x="5792683" y="516389"/>
              <a:ext cx="462373" cy="419196"/>
              <a:chOff x="0" y="0"/>
              <a:chExt cx="812800" cy="736900"/>
            </a:xfrm>
          </p:grpSpPr>
          <p:sp>
            <p:nvSpPr>
              <p:cNvPr id="880" name="Freeform 880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1" name="TextBox 881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2" name="Group 882"/>
            <p:cNvGrpSpPr/>
            <p:nvPr/>
          </p:nvGrpSpPr>
          <p:grpSpPr>
            <a:xfrm>
              <a:off x="6305856" y="516389"/>
              <a:ext cx="462373" cy="419196"/>
              <a:chOff x="0" y="0"/>
              <a:chExt cx="812800" cy="736900"/>
            </a:xfrm>
          </p:grpSpPr>
          <p:sp>
            <p:nvSpPr>
              <p:cNvPr id="883" name="Freeform 883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4" name="TextBox 884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5" name="Group 885"/>
            <p:cNvGrpSpPr/>
            <p:nvPr/>
          </p:nvGrpSpPr>
          <p:grpSpPr>
            <a:xfrm>
              <a:off x="6844893" y="516389"/>
              <a:ext cx="462373" cy="419196"/>
              <a:chOff x="0" y="0"/>
              <a:chExt cx="812800" cy="736900"/>
            </a:xfrm>
          </p:grpSpPr>
          <p:sp>
            <p:nvSpPr>
              <p:cNvPr id="886" name="Freeform 886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7" name="TextBox 887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8" name="Group 888"/>
            <p:cNvGrpSpPr/>
            <p:nvPr/>
          </p:nvGrpSpPr>
          <p:grpSpPr>
            <a:xfrm>
              <a:off x="7407979" y="516389"/>
              <a:ext cx="434386" cy="419196"/>
              <a:chOff x="0" y="0"/>
              <a:chExt cx="763603" cy="736900"/>
            </a:xfrm>
          </p:grpSpPr>
          <p:sp>
            <p:nvSpPr>
              <p:cNvPr id="889" name="Freeform 889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0" name="TextBox 890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1" name="Group 891"/>
            <p:cNvGrpSpPr/>
            <p:nvPr/>
          </p:nvGrpSpPr>
          <p:grpSpPr>
            <a:xfrm>
              <a:off x="7903053" y="516389"/>
              <a:ext cx="462373" cy="419196"/>
              <a:chOff x="0" y="0"/>
              <a:chExt cx="812800" cy="736900"/>
            </a:xfrm>
          </p:grpSpPr>
          <p:sp>
            <p:nvSpPr>
              <p:cNvPr id="892" name="Freeform 892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3" name="TextBox 893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4" name="Group 894"/>
            <p:cNvGrpSpPr/>
            <p:nvPr/>
          </p:nvGrpSpPr>
          <p:grpSpPr>
            <a:xfrm>
              <a:off x="8421863" y="516389"/>
              <a:ext cx="462373" cy="419196"/>
              <a:chOff x="0" y="0"/>
              <a:chExt cx="812800" cy="736900"/>
            </a:xfrm>
          </p:grpSpPr>
          <p:sp>
            <p:nvSpPr>
              <p:cNvPr id="895" name="Freeform 895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6" name="TextBox 896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7" name="Group 897"/>
            <p:cNvGrpSpPr/>
            <p:nvPr/>
          </p:nvGrpSpPr>
          <p:grpSpPr>
            <a:xfrm>
              <a:off x="8935036" y="516389"/>
              <a:ext cx="462373" cy="419196"/>
              <a:chOff x="0" y="0"/>
              <a:chExt cx="812800" cy="736900"/>
            </a:xfrm>
          </p:grpSpPr>
          <p:sp>
            <p:nvSpPr>
              <p:cNvPr id="898" name="Freeform 898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9" name="TextBox 899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0" name="Group 900"/>
            <p:cNvGrpSpPr/>
            <p:nvPr/>
          </p:nvGrpSpPr>
          <p:grpSpPr>
            <a:xfrm>
              <a:off x="9474072" y="516389"/>
              <a:ext cx="462373" cy="419196"/>
              <a:chOff x="0" y="0"/>
              <a:chExt cx="812800" cy="736900"/>
            </a:xfrm>
          </p:grpSpPr>
          <p:sp>
            <p:nvSpPr>
              <p:cNvPr id="901" name="Freeform 901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2" name="TextBox 902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3" name="Group 903"/>
            <p:cNvGrpSpPr/>
            <p:nvPr/>
          </p:nvGrpSpPr>
          <p:grpSpPr>
            <a:xfrm>
              <a:off x="10037159" y="516389"/>
              <a:ext cx="434386" cy="419196"/>
              <a:chOff x="0" y="0"/>
              <a:chExt cx="763603" cy="736900"/>
            </a:xfrm>
          </p:grpSpPr>
          <p:sp>
            <p:nvSpPr>
              <p:cNvPr id="904" name="Freeform 904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5" name="TextBox 905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6" name="Group 906"/>
            <p:cNvGrpSpPr/>
            <p:nvPr/>
          </p:nvGrpSpPr>
          <p:grpSpPr>
            <a:xfrm>
              <a:off x="0" y="1032228"/>
              <a:ext cx="462373" cy="419196"/>
              <a:chOff x="0" y="0"/>
              <a:chExt cx="812800" cy="736900"/>
            </a:xfrm>
          </p:grpSpPr>
          <p:sp>
            <p:nvSpPr>
              <p:cNvPr id="907" name="Freeform 907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8" name="TextBox 908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9" name="Group 909"/>
            <p:cNvGrpSpPr/>
            <p:nvPr/>
          </p:nvGrpSpPr>
          <p:grpSpPr>
            <a:xfrm>
              <a:off x="518810" y="1032228"/>
              <a:ext cx="462373" cy="419196"/>
              <a:chOff x="0" y="0"/>
              <a:chExt cx="812800" cy="736900"/>
            </a:xfrm>
          </p:grpSpPr>
          <p:sp>
            <p:nvSpPr>
              <p:cNvPr id="910" name="Freeform 910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1" name="TextBox 911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2" name="Group 912"/>
            <p:cNvGrpSpPr/>
            <p:nvPr/>
          </p:nvGrpSpPr>
          <p:grpSpPr>
            <a:xfrm>
              <a:off x="1031983" y="1032228"/>
              <a:ext cx="462373" cy="419196"/>
              <a:chOff x="0" y="0"/>
              <a:chExt cx="812800" cy="736900"/>
            </a:xfrm>
          </p:grpSpPr>
          <p:sp>
            <p:nvSpPr>
              <p:cNvPr id="913" name="Freeform 913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4" name="TextBox 914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5" name="Group 915"/>
            <p:cNvGrpSpPr/>
            <p:nvPr/>
          </p:nvGrpSpPr>
          <p:grpSpPr>
            <a:xfrm>
              <a:off x="1571020" y="1032228"/>
              <a:ext cx="462373" cy="419196"/>
              <a:chOff x="0" y="0"/>
              <a:chExt cx="812800" cy="736900"/>
            </a:xfrm>
          </p:grpSpPr>
          <p:sp>
            <p:nvSpPr>
              <p:cNvPr id="916" name="Freeform 916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7" name="TextBox 917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8" name="Group 918"/>
            <p:cNvGrpSpPr/>
            <p:nvPr/>
          </p:nvGrpSpPr>
          <p:grpSpPr>
            <a:xfrm>
              <a:off x="2134106" y="1032228"/>
              <a:ext cx="434386" cy="419196"/>
              <a:chOff x="0" y="0"/>
              <a:chExt cx="763603" cy="736900"/>
            </a:xfrm>
          </p:grpSpPr>
          <p:sp>
            <p:nvSpPr>
              <p:cNvPr id="919" name="Freeform 919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0" name="TextBox 920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1" name="Group 921"/>
            <p:cNvGrpSpPr/>
            <p:nvPr/>
          </p:nvGrpSpPr>
          <p:grpSpPr>
            <a:xfrm>
              <a:off x="2629180" y="1032228"/>
              <a:ext cx="462373" cy="419196"/>
              <a:chOff x="0" y="0"/>
              <a:chExt cx="812800" cy="736900"/>
            </a:xfrm>
          </p:grpSpPr>
          <p:sp>
            <p:nvSpPr>
              <p:cNvPr id="922" name="Freeform 922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3" name="TextBox 923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4" name="Group 924"/>
            <p:cNvGrpSpPr/>
            <p:nvPr/>
          </p:nvGrpSpPr>
          <p:grpSpPr>
            <a:xfrm>
              <a:off x="3147990" y="1032228"/>
              <a:ext cx="462373" cy="419196"/>
              <a:chOff x="0" y="0"/>
              <a:chExt cx="812800" cy="736900"/>
            </a:xfrm>
          </p:grpSpPr>
          <p:sp>
            <p:nvSpPr>
              <p:cNvPr id="925" name="Freeform 925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6" name="TextBox 926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7" name="Group 927"/>
            <p:cNvGrpSpPr/>
            <p:nvPr/>
          </p:nvGrpSpPr>
          <p:grpSpPr>
            <a:xfrm>
              <a:off x="3661163" y="1032228"/>
              <a:ext cx="462373" cy="419196"/>
              <a:chOff x="0" y="0"/>
              <a:chExt cx="812800" cy="736900"/>
            </a:xfrm>
          </p:grpSpPr>
          <p:sp>
            <p:nvSpPr>
              <p:cNvPr id="928" name="Freeform 928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9" name="TextBox 929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0" name="Group 930"/>
            <p:cNvGrpSpPr/>
            <p:nvPr/>
          </p:nvGrpSpPr>
          <p:grpSpPr>
            <a:xfrm>
              <a:off x="4200200" y="1032228"/>
              <a:ext cx="462373" cy="419196"/>
              <a:chOff x="0" y="0"/>
              <a:chExt cx="812800" cy="736900"/>
            </a:xfrm>
          </p:grpSpPr>
          <p:sp>
            <p:nvSpPr>
              <p:cNvPr id="931" name="Freeform 931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2" name="TextBox 932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3" name="Group 933"/>
            <p:cNvGrpSpPr/>
            <p:nvPr/>
          </p:nvGrpSpPr>
          <p:grpSpPr>
            <a:xfrm>
              <a:off x="4763286" y="1032228"/>
              <a:ext cx="434386" cy="419196"/>
              <a:chOff x="0" y="0"/>
              <a:chExt cx="763603" cy="736900"/>
            </a:xfrm>
          </p:grpSpPr>
          <p:sp>
            <p:nvSpPr>
              <p:cNvPr id="934" name="Freeform 934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5" name="TextBox 935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6" name="Group 936"/>
            <p:cNvGrpSpPr/>
            <p:nvPr/>
          </p:nvGrpSpPr>
          <p:grpSpPr>
            <a:xfrm>
              <a:off x="5273873" y="1032228"/>
              <a:ext cx="462373" cy="419196"/>
              <a:chOff x="0" y="0"/>
              <a:chExt cx="812800" cy="736900"/>
            </a:xfrm>
          </p:grpSpPr>
          <p:sp>
            <p:nvSpPr>
              <p:cNvPr id="937" name="Freeform 937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8" name="TextBox 938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9" name="Group 939"/>
            <p:cNvGrpSpPr/>
            <p:nvPr/>
          </p:nvGrpSpPr>
          <p:grpSpPr>
            <a:xfrm>
              <a:off x="5792683" y="1032228"/>
              <a:ext cx="462373" cy="419196"/>
              <a:chOff x="0" y="0"/>
              <a:chExt cx="812800" cy="736900"/>
            </a:xfrm>
          </p:grpSpPr>
          <p:sp>
            <p:nvSpPr>
              <p:cNvPr id="940" name="Freeform 940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1" name="TextBox 941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2" name="Group 942"/>
            <p:cNvGrpSpPr/>
            <p:nvPr/>
          </p:nvGrpSpPr>
          <p:grpSpPr>
            <a:xfrm>
              <a:off x="6305856" y="1032228"/>
              <a:ext cx="462373" cy="419196"/>
              <a:chOff x="0" y="0"/>
              <a:chExt cx="812800" cy="736900"/>
            </a:xfrm>
          </p:grpSpPr>
          <p:sp>
            <p:nvSpPr>
              <p:cNvPr id="943" name="Freeform 943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4" name="TextBox 944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5" name="Group 945"/>
            <p:cNvGrpSpPr/>
            <p:nvPr/>
          </p:nvGrpSpPr>
          <p:grpSpPr>
            <a:xfrm>
              <a:off x="6844893" y="1032228"/>
              <a:ext cx="462373" cy="419196"/>
              <a:chOff x="0" y="0"/>
              <a:chExt cx="812800" cy="736900"/>
            </a:xfrm>
          </p:grpSpPr>
          <p:sp>
            <p:nvSpPr>
              <p:cNvPr id="946" name="Freeform 946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7" name="TextBox 947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8" name="Group 948"/>
            <p:cNvGrpSpPr/>
            <p:nvPr/>
          </p:nvGrpSpPr>
          <p:grpSpPr>
            <a:xfrm>
              <a:off x="7407979" y="1032228"/>
              <a:ext cx="434386" cy="419196"/>
              <a:chOff x="0" y="0"/>
              <a:chExt cx="763603" cy="736900"/>
            </a:xfrm>
          </p:grpSpPr>
          <p:sp>
            <p:nvSpPr>
              <p:cNvPr id="949" name="Freeform 949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0" name="TextBox 950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1" name="Group 951"/>
            <p:cNvGrpSpPr/>
            <p:nvPr/>
          </p:nvGrpSpPr>
          <p:grpSpPr>
            <a:xfrm>
              <a:off x="7903053" y="1032228"/>
              <a:ext cx="462373" cy="419196"/>
              <a:chOff x="0" y="0"/>
              <a:chExt cx="812800" cy="736900"/>
            </a:xfrm>
          </p:grpSpPr>
          <p:sp>
            <p:nvSpPr>
              <p:cNvPr id="952" name="Freeform 952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3" name="TextBox 953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4" name="Group 954"/>
            <p:cNvGrpSpPr/>
            <p:nvPr/>
          </p:nvGrpSpPr>
          <p:grpSpPr>
            <a:xfrm>
              <a:off x="8421863" y="1032228"/>
              <a:ext cx="462373" cy="419196"/>
              <a:chOff x="0" y="0"/>
              <a:chExt cx="812800" cy="736900"/>
            </a:xfrm>
          </p:grpSpPr>
          <p:sp>
            <p:nvSpPr>
              <p:cNvPr id="955" name="Freeform 955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6" name="TextBox 956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7" name="Group 957"/>
            <p:cNvGrpSpPr/>
            <p:nvPr/>
          </p:nvGrpSpPr>
          <p:grpSpPr>
            <a:xfrm>
              <a:off x="8935036" y="1032228"/>
              <a:ext cx="462373" cy="419196"/>
              <a:chOff x="0" y="0"/>
              <a:chExt cx="812800" cy="736900"/>
            </a:xfrm>
          </p:grpSpPr>
          <p:sp>
            <p:nvSpPr>
              <p:cNvPr id="958" name="Freeform 958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9" name="TextBox 959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0" name="Group 960"/>
            <p:cNvGrpSpPr/>
            <p:nvPr/>
          </p:nvGrpSpPr>
          <p:grpSpPr>
            <a:xfrm>
              <a:off x="9474072" y="1032228"/>
              <a:ext cx="462373" cy="419196"/>
              <a:chOff x="0" y="0"/>
              <a:chExt cx="812800" cy="736900"/>
            </a:xfrm>
          </p:grpSpPr>
          <p:sp>
            <p:nvSpPr>
              <p:cNvPr id="961" name="Freeform 961"/>
              <p:cNvSpPr/>
              <p:nvPr/>
            </p:nvSpPr>
            <p:spPr>
              <a:xfrm>
                <a:off x="0" y="0"/>
                <a:ext cx="812800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36900">
                    <a:moveTo>
                      <a:pt x="406400" y="0"/>
                    </a:moveTo>
                    <a:lnTo>
                      <a:pt x="502338" y="281470"/>
                    </a:lnTo>
                    <a:lnTo>
                      <a:pt x="812800" y="281470"/>
                    </a:lnTo>
                    <a:lnTo>
                      <a:pt x="561631" y="455430"/>
                    </a:lnTo>
                    <a:lnTo>
                      <a:pt x="657569" y="736900"/>
                    </a:lnTo>
                    <a:lnTo>
                      <a:pt x="406400" y="562942"/>
                    </a:lnTo>
                    <a:lnTo>
                      <a:pt x="155231" y="736900"/>
                    </a:lnTo>
                    <a:lnTo>
                      <a:pt x="251169" y="455430"/>
                    </a:lnTo>
                    <a:lnTo>
                      <a:pt x="0" y="281470"/>
                    </a:lnTo>
                    <a:lnTo>
                      <a:pt x="310462" y="28147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2" name="TextBox 962"/>
              <p:cNvSpPr txBox="1"/>
              <p:nvPr/>
            </p:nvSpPr>
            <p:spPr>
              <a:xfrm>
                <a:off x="228600" y="225112"/>
                <a:ext cx="355600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3" name="Group 963"/>
            <p:cNvGrpSpPr/>
            <p:nvPr/>
          </p:nvGrpSpPr>
          <p:grpSpPr>
            <a:xfrm>
              <a:off x="10037159" y="1032228"/>
              <a:ext cx="434386" cy="419196"/>
              <a:chOff x="0" y="0"/>
              <a:chExt cx="763603" cy="736900"/>
            </a:xfrm>
          </p:grpSpPr>
          <p:sp>
            <p:nvSpPr>
              <p:cNvPr id="964" name="Freeform 964"/>
              <p:cNvSpPr/>
              <p:nvPr/>
            </p:nvSpPr>
            <p:spPr>
              <a:xfrm>
                <a:off x="0" y="0"/>
                <a:ext cx="763603" cy="736900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36900">
                    <a:moveTo>
                      <a:pt x="381801" y="0"/>
                    </a:moveTo>
                    <a:lnTo>
                      <a:pt x="471933" y="281470"/>
                    </a:lnTo>
                    <a:lnTo>
                      <a:pt x="763603" y="281470"/>
                    </a:lnTo>
                    <a:lnTo>
                      <a:pt x="527636" y="455430"/>
                    </a:lnTo>
                    <a:lnTo>
                      <a:pt x="617768" y="736900"/>
                    </a:lnTo>
                    <a:lnTo>
                      <a:pt x="381801" y="562942"/>
                    </a:lnTo>
                    <a:lnTo>
                      <a:pt x="145835" y="736900"/>
                    </a:lnTo>
                    <a:lnTo>
                      <a:pt x="235966" y="455430"/>
                    </a:lnTo>
                    <a:lnTo>
                      <a:pt x="0" y="281470"/>
                    </a:lnTo>
                    <a:lnTo>
                      <a:pt x="291670" y="281470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5" name="TextBox 965"/>
              <p:cNvSpPr txBox="1"/>
              <p:nvPr/>
            </p:nvSpPr>
            <p:spPr>
              <a:xfrm>
                <a:off x="214763" y="225112"/>
                <a:ext cx="334076" cy="3547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967" name="Rectangle 966">
            <a:extLst>
              <a:ext uri="{FF2B5EF4-FFF2-40B4-BE49-F238E27FC236}">
                <a16:creationId xmlns:a16="http://schemas.microsoft.com/office/drawing/2014/main" id="{84D4438F-4144-7475-820A-27574D36256D}"/>
              </a:ext>
            </a:extLst>
          </p:cNvPr>
          <p:cNvSpPr/>
          <p:nvPr/>
        </p:nvSpPr>
        <p:spPr>
          <a:xfrm>
            <a:off x="7598476" y="7108688"/>
            <a:ext cx="1782068" cy="249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rgbClr val="002060"/>
                </a:solidFill>
                <a:hlinkClick r:id="rId3"/>
              </a:rPr>
              <a:t>www.mimiclass.fr</a:t>
            </a:r>
            <a:endParaRPr lang="en-US" sz="1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7167" y="224789"/>
            <a:ext cx="7700923" cy="44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4200" dirty="0">
                <a:solidFill>
                  <a:srgbClr val="004AAD"/>
                </a:solidFill>
                <a:latin typeface="Magz"/>
                <a:ea typeface="Magz"/>
                <a:cs typeface="Magz"/>
                <a:sym typeface="Magz"/>
              </a:rPr>
              <a:t>LA COURSE AUX ÉTOILES - 4ÈME 1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276653" y="951989"/>
          <a:ext cx="1182125" cy="6220112"/>
        </p:xfrm>
        <a:graphic>
          <a:graphicData uri="http://schemas.openxmlformats.org/drawingml/2006/table">
            <a:tbl>
              <a:tblPr/>
              <a:tblGrid>
                <a:gridCol w="118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200" b="1">
                          <a:solidFill>
                            <a:srgbClr val="000000">
                              <a:alpha val="60000"/>
                            </a:srgbClr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EMILIE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5" name="Group 5"/>
          <p:cNvGrpSpPr/>
          <p:nvPr/>
        </p:nvGrpSpPr>
        <p:grpSpPr>
          <a:xfrm>
            <a:off x="1623288" y="951989"/>
            <a:ext cx="346780" cy="319084"/>
            <a:chOff x="0" y="0"/>
            <a:chExt cx="812800" cy="7478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12395" y="951989"/>
            <a:ext cx="346780" cy="319084"/>
            <a:chOff x="0" y="0"/>
            <a:chExt cx="812800" cy="7478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397275" y="951989"/>
            <a:ext cx="346780" cy="319084"/>
            <a:chOff x="0" y="0"/>
            <a:chExt cx="812800" cy="7478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801552" y="951989"/>
            <a:ext cx="346780" cy="319084"/>
            <a:chOff x="0" y="0"/>
            <a:chExt cx="812800" cy="74788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223867" y="951989"/>
            <a:ext cx="325790" cy="319084"/>
            <a:chOff x="0" y="0"/>
            <a:chExt cx="763603" cy="7478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595172" y="951989"/>
            <a:ext cx="346780" cy="319084"/>
            <a:chOff x="0" y="0"/>
            <a:chExt cx="812800" cy="7478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984280" y="951989"/>
            <a:ext cx="346780" cy="319084"/>
            <a:chOff x="0" y="0"/>
            <a:chExt cx="812800" cy="7478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369160" y="951989"/>
            <a:ext cx="346780" cy="319084"/>
            <a:chOff x="0" y="0"/>
            <a:chExt cx="812800" cy="74788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773437" y="951989"/>
            <a:ext cx="346780" cy="319084"/>
            <a:chOff x="0" y="0"/>
            <a:chExt cx="812800" cy="74788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195752" y="951989"/>
            <a:ext cx="325790" cy="319084"/>
            <a:chOff x="0" y="0"/>
            <a:chExt cx="763603" cy="74788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578692" y="951989"/>
            <a:ext cx="346780" cy="319084"/>
            <a:chOff x="0" y="0"/>
            <a:chExt cx="812800" cy="74788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967800" y="951989"/>
            <a:ext cx="346780" cy="319084"/>
            <a:chOff x="0" y="0"/>
            <a:chExt cx="812800" cy="74788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352679" y="951989"/>
            <a:ext cx="346780" cy="319084"/>
            <a:chOff x="0" y="0"/>
            <a:chExt cx="812800" cy="74788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56957" y="951989"/>
            <a:ext cx="346780" cy="319084"/>
            <a:chOff x="0" y="0"/>
            <a:chExt cx="812800" cy="74788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179272" y="951989"/>
            <a:ext cx="325790" cy="319084"/>
            <a:chOff x="0" y="0"/>
            <a:chExt cx="763603" cy="74788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550577" y="951989"/>
            <a:ext cx="346780" cy="319084"/>
            <a:chOff x="0" y="0"/>
            <a:chExt cx="812800" cy="74788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939684" y="951989"/>
            <a:ext cx="346780" cy="319084"/>
            <a:chOff x="0" y="0"/>
            <a:chExt cx="812800" cy="74788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324564" y="951989"/>
            <a:ext cx="346780" cy="319084"/>
            <a:chOff x="0" y="0"/>
            <a:chExt cx="812800" cy="74788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728842" y="951989"/>
            <a:ext cx="346780" cy="319084"/>
            <a:chOff x="0" y="0"/>
            <a:chExt cx="812800" cy="74788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151157" y="951989"/>
            <a:ext cx="325790" cy="319084"/>
            <a:chOff x="0" y="0"/>
            <a:chExt cx="763603" cy="74788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623288" y="1345055"/>
            <a:ext cx="346780" cy="319084"/>
            <a:chOff x="0" y="0"/>
            <a:chExt cx="812800" cy="74788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2012395" y="1345055"/>
            <a:ext cx="346780" cy="319084"/>
            <a:chOff x="0" y="0"/>
            <a:chExt cx="812800" cy="74788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397275" y="1345055"/>
            <a:ext cx="346780" cy="319084"/>
            <a:chOff x="0" y="0"/>
            <a:chExt cx="812800" cy="74788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2801552" y="1345055"/>
            <a:ext cx="346780" cy="319084"/>
            <a:chOff x="0" y="0"/>
            <a:chExt cx="812800" cy="747886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3223867" y="1345055"/>
            <a:ext cx="325790" cy="319084"/>
            <a:chOff x="0" y="0"/>
            <a:chExt cx="763603" cy="74788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3595172" y="1345055"/>
            <a:ext cx="346780" cy="319084"/>
            <a:chOff x="0" y="0"/>
            <a:chExt cx="812800" cy="74788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3984280" y="1345055"/>
            <a:ext cx="346780" cy="319084"/>
            <a:chOff x="0" y="0"/>
            <a:chExt cx="812800" cy="747886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4369160" y="1345055"/>
            <a:ext cx="346780" cy="319084"/>
            <a:chOff x="0" y="0"/>
            <a:chExt cx="812800" cy="747886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4773437" y="1345055"/>
            <a:ext cx="346780" cy="319084"/>
            <a:chOff x="0" y="0"/>
            <a:chExt cx="812800" cy="747886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5195752" y="1345055"/>
            <a:ext cx="325790" cy="319084"/>
            <a:chOff x="0" y="0"/>
            <a:chExt cx="763603" cy="74788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5578692" y="1345055"/>
            <a:ext cx="346780" cy="319084"/>
            <a:chOff x="0" y="0"/>
            <a:chExt cx="812800" cy="747886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7" name="TextBox 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5967800" y="1345055"/>
            <a:ext cx="346780" cy="319084"/>
            <a:chOff x="0" y="0"/>
            <a:chExt cx="812800" cy="747886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0" name="TextBox 1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6352679" y="1345055"/>
            <a:ext cx="346780" cy="319084"/>
            <a:chOff x="0" y="0"/>
            <a:chExt cx="812800" cy="747886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3" name="TextBox 10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6756957" y="1345055"/>
            <a:ext cx="346780" cy="319084"/>
            <a:chOff x="0" y="0"/>
            <a:chExt cx="812800" cy="747886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6" name="TextBox 1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7179272" y="1345055"/>
            <a:ext cx="325790" cy="319084"/>
            <a:chOff x="0" y="0"/>
            <a:chExt cx="763603" cy="747886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9" name="TextBox 10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7550577" y="1345055"/>
            <a:ext cx="346780" cy="319084"/>
            <a:chOff x="0" y="0"/>
            <a:chExt cx="812800" cy="747886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2" name="TextBox 1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7939684" y="1345055"/>
            <a:ext cx="346780" cy="319084"/>
            <a:chOff x="0" y="0"/>
            <a:chExt cx="812800" cy="747886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5" name="TextBox 1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8324564" y="1345055"/>
            <a:ext cx="346780" cy="319084"/>
            <a:chOff x="0" y="0"/>
            <a:chExt cx="812800" cy="747886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8" name="TextBox 11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9" name="Group 119"/>
          <p:cNvGrpSpPr/>
          <p:nvPr/>
        </p:nvGrpSpPr>
        <p:grpSpPr>
          <a:xfrm>
            <a:off x="8728842" y="1345055"/>
            <a:ext cx="346780" cy="319084"/>
            <a:chOff x="0" y="0"/>
            <a:chExt cx="812800" cy="747886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1" name="TextBox 1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9151157" y="1345055"/>
            <a:ext cx="325790" cy="319084"/>
            <a:chOff x="0" y="0"/>
            <a:chExt cx="763603" cy="747886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4" name="TextBox 12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1623288" y="1737702"/>
            <a:ext cx="346780" cy="319084"/>
            <a:chOff x="0" y="0"/>
            <a:chExt cx="812800" cy="747886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7" name="TextBox 1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2012395" y="1737702"/>
            <a:ext cx="346780" cy="319084"/>
            <a:chOff x="0" y="0"/>
            <a:chExt cx="812800" cy="747886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0" name="TextBox 1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2397275" y="1737702"/>
            <a:ext cx="346780" cy="319084"/>
            <a:chOff x="0" y="0"/>
            <a:chExt cx="812800" cy="747886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3" name="TextBox 13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4" name="Group 134"/>
          <p:cNvGrpSpPr/>
          <p:nvPr/>
        </p:nvGrpSpPr>
        <p:grpSpPr>
          <a:xfrm>
            <a:off x="2801552" y="1737702"/>
            <a:ext cx="346780" cy="319084"/>
            <a:chOff x="0" y="0"/>
            <a:chExt cx="812800" cy="747886"/>
          </a:xfrm>
        </p:grpSpPr>
        <p:sp>
          <p:nvSpPr>
            <p:cNvPr id="135" name="Freeform 1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6" name="TextBox 1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3223867" y="1737702"/>
            <a:ext cx="325790" cy="319084"/>
            <a:chOff x="0" y="0"/>
            <a:chExt cx="763603" cy="747886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9" name="TextBox 13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3595172" y="1737702"/>
            <a:ext cx="346780" cy="319084"/>
            <a:chOff x="0" y="0"/>
            <a:chExt cx="812800" cy="747886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2" name="TextBox 1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3984280" y="1737702"/>
            <a:ext cx="346780" cy="319084"/>
            <a:chOff x="0" y="0"/>
            <a:chExt cx="812800" cy="747886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5" name="TextBox 1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4369160" y="1737702"/>
            <a:ext cx="346780" cy="319084"/>
            <a:chOff x="0" y="0"/>
            <a:chExt cx="812800" cy="747886"/>
          </a:xfrm>
        </p:grpSpPr>
        <p:sp>
          <p:nvSpPr>
            <p:cNvPr id="147" name="Freeform 14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8" name="TextBox 14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9" name="Group 149"/>
          <p:cNvGrpSpPr/>
          <p:nvPr/>
        </p:nvGrpSpPr>
        <p:grpSpPr>
          <a:xfrm>
            <a:off x="4773437" y="1737702"/>
            <a:ext cx="346780" cy="319084"/>
            <a:chOff x="0" y="0"/>
            <a:chExt cx="812800" cy="747886"/>
          </a:xfrm>
        </p:grpSpPr>
        <p:sp>
          <p:nvSpPr>
            <p:cNvPr id="150" name="Freeform 1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1" name="TextBox 1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2" name="Group 152"/>
          <p:cNvGrpSpPr/>
          <p:nvPr/>
        </p:nvGrpSpPr>
        <p:grpSpPr>
          <a:xfrm>
            <a:off x="5195752" y="1737702"/>
            <a:ext cx="325790" cy="319084"/>
            <a:chOff x="0" y="0"/>
            <a:chExt cx="763603" cy="747886"/>
          </a:xfrm>
        </p:grpSpPr>
        <p:sp>
          <p:nvSpPr>
            <p:cNvPr id="153" name="Freeform 15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4" name="TextBox 15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5" name="Group 155"/>
          <p:cNvGrpSpPr/>
          <p:nvPr/>
        </p:nvGrpSpPr>
        <p:grpSpPr>
          <a:xfrm>
            <a:off x="5578692" y="1737702"/>
            <a:ext cx="346780" cy="319084"/>
            <a:chOff x="0" y="0"/>
            <a:chExt cx="812800" cy="747886"/>
          </a:xfrm>
        </p:grpSpPr>
        <p:sp>
          <p:nvSpPr>
            <p:cNvPr id="156" name="Freeform 1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7" name="TextBox 1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8" name="Group 158"/>
          <p:cNvGrpSpPr/>
          <p:nvPr/>
        </p:nvGrpSpPr>
        <p:grpSpPr>
          <a:xfrm>
            <a:off x="5967800" y="1737702"/>
            <a:ext cx="346780" cy="319084"/>
            <a:chOff x="0" y="0"/>
            <a:chExt cx="812800" cy="747886"/>
          </a:xfrm>
        </p:grpSpPr>
        <p:sp>
          <p:nvSpPr>
            <p:cNvPr id="159" name="Freeform 1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0" name="TextBox 1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1" name="Group 161"/>
          <p:cNvGrpSpPr/>
          <p:nvPr/>
        </p:nvGrpSpPr>
        <p:grpSpPr>
          <a:xfrm>
            <a:off x="6352679" y="1737702"/>
            <a:ext cx="346780" cy="319084"/>
            <a:chOff x="0" y="0"/>
            <a:chExt cx="812800" cy="747886"/>
          </a:xfrm>
        </p:grpSpPr>
        <p:sp>
          <p:nvSpPr>
            <p:cNvPr id="162" name="Freeform 16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3" name="TextBox 16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6756957" y="1737702"/>
            <a:ext cx="346780" cy="319084"/>
            <a:chOff x="0" y="0"/>
            <a:chExt cx="812800" cy="747886"/>
          </a:xfrm>
        </p:grpSpPr>
        <p:sp>
          <p:nvSpPr>
            <p:cNvPr id="165" name="Freeform 1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6" name="TextBox 1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7" name="Group 167"/>
          <p:cNvGrpSpPr/>
          <p:nvPr/>
        </p:nvGrpSpPr>
        <p:grpSpPr>
          <a:xfrm>
            <a:off x="7179272" y="1737702"/>
            <a:ext cx="325790" cy="319084"/>
            <a:chOff x="0" y="0"/>
            <a:chExt cx="763603" cy="747886"/>
          </a:xfrm>
        </p:grpSpPr>
        <p:sp>
          <p:nvSpPr>
            <p:cNvPr id="168" name="Freeform 16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9" name="TextBox 16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0" name="Group 170"/>
          <p:cNvGrpSpPr/>
          <p:nvPr/>
        </p:nvGrpSpPr>
        <p:grpSpPr>
          <a:xfrm>
            <a:off x="7550577" y="1737702"/>
            <a:ext cx="346780" cy="319084"/>
            <a:chOff x="0" y="0"/>
            <a:chExt cx="812800" cy="747886"/>
          </a:xfrm>
        </p:grpSpPr>
        <p:sp>
          <p:nvSpPr>
            <p:cNvPr id="171" name="Freeform 1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2" name="TextBox 1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7939684" y="1737702"/>
            <a:ext cx="346780" cy="319084"/>
            <a:chOff x="0" y="0"/>
            <a:chExt cx="812800" cy="747886"/>
          </a:xfrm>
        </p:grpSpPr>
        <p:sp>
          <p:nvSpPr>
            <p:cNvPr id="174" name="Freeform 1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5" name="TextBox 1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6" name="Group 176"/>
          <p:cNvGrpSpPr/>
          <p:nvPr/>
        </p:nvGrpSpPr>
        <p:grpSpPr>
          <a:xfrm>
            <a:off x="8324564" y="1737702"/>
            <a:ext cx="346780" cy="319084"/>
            <a:chOff x="0" y="0"/>
            <a:chExt cx="812800" cy="747886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8" name="TextBox 17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9" name="Group 179"/>
          <p:cNvGrpSpPr/>
          <p:nvPr/>
        </p:nvGrpSpPr>
        <p:grpSpPr>
          <a:xfrm>
            <a:off x="8728842" y="1737702"/>
            <a:ext cx="346780" cy="319084"/>
            <a:chOff x="0" y="0"/>
            <a:chExt cx="812800" cy="747886"/>
          </a:xfrm>
        </p:grpSpPr>
        <p:sp>
          <p:nvSpPr>
            <p:cNvPr id="180" name="Freeform 1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1" name="TextBox 1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2" name="Group 182"/>
          <p:cNvGrpSpPr/>
          <p:nvPr/>
        </p:nvGrpSpPr>
        <p:grpSpPr>
          <a:xfrm>
            <a:off x="9151157" y="1737702"/>
            <a:ext cx="325790" cy="319084"/>
            <a:chOff x="0" y="0"/>
            <a:chExt cx="763603" cy="747886"/>
          </a:xfrm>
        </p:grpSpPr>
        <p:sp>
          <p:nvSpPr>
            <p:cNvPr id="183" name="Freeform 18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4" name="TextBox 18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1623288" y="2130768"/>
            <a:ext cx="346780" cy="319084"/>
            <a:chOff x="0" y="0"/>
            <a:chExt cx="812800" cy="747886"/>
          </a:xfrm>
        </p:grpSpPr>
        <p:sp>
          <p:nvSpPr>
            <p:cNvPr id="186" name="Freeform 1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7" name="TextBox 1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8" name="Group 188"/>
          <p:cNvGrpSpPr/>
          <p:nvPr/>
        </p:nvGrpSpPr>
        <p:grpSpPr>
          <a:xfrm>
            <a:off x="2012395" y="2130768"/>
            <a:ext cx="346780" cy="319084"/>
            <a:chOff x="0" y="0"/>
            <a:chExt cx="812800" cy="747886"/>
          </a:xfrm>
        </p:grpSpPr>
        <p:sp>
          <p:nvSpPr>
            <p:cNvPr id="189" name="Freeform 1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0" name="TextBox 1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1" name="Group 191"/>
          <p:cNvGrpSpPr/>
          <p:nvPr/>
        </p:nvGrpSpPr>
        <p:grpSpPr>
          <a:xfrm>
            <a:off x="2397275" y="2130768"/>
            <a:ext cx="346780" cy="319084"/>
            <a:chOff x="0" y="0"/>
            <a:chExt cx="812800" cy="747886"/>
          </a:xfrm>
        </p:grpSpPr>
        <p:sp>
          <p:nvSpPr>
            <p:cNvPr id="192" name="Freeform 1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3" name="TextBox 1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4" name="Group 194"/>
          <p:cNvGrpSpPr/>
          <p:nvPr/>
        </p:nvGrpSpPr>
        <p:grpSpPr>
          <a:xfrm>
            <a:off x="2801552" y="2130768"/>
            <a:ext cx="346780" cy="319084"/>
            <a:chOff x="0" y="0"/>
            <a:chExt cx="812800" cy="747886"/>
          </a:xfrm>
        </p:grpSpPr>
        <p:sp>
          <p:nvSpPr>
            <p:cNvPr id="195" name="Freeform 1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6" name="TextBox 1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7" name="Group 197"/>
          <p:cNvGrpSpPr/>
          <p:nvPr/>
        </p:nvGrpSpPr>
        <p:grpSpPr>
          <a:xfrm>
            <a:off x="3223867" y="2130768"/>
            <a:ext cx="325790" cy="319084"/>
            <a:chOff x="0" y="0"/>
            <a:chExt cx="763603" cy="747886"/>
          </a:xfrm>
        </p:grpSpPr>
        <p:sp>
          <p:nvSpPr>
            <p:cNvPr id="198" name="Freeform 1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9" name="TextBox 1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0" name="Group 200"/>
          <p:cNvGrpSpPr/>
          <p:nvPr/>
        </p:nvGrpSpPr>
        <p:grpSpPr>
          <a:xfrm>
            <a:off x="3595172" y="2130768"/>
            <a:ext cx="346780" cy="319084"/>
            <a:chOff x="0" y="0"/>
            <a:chExt cx="812800" cy="747886"/>
          </a:xfrm>
        </p:grpSpPr>
        <p:sp>
          <p:nvSpPr>
            <p:cNvPr id="201" name="Freeform 2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2" name="TextBox 2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3" name="Group 203"/>
          <p:cNvGrpSpPr/>
          <p:nvPr/>
        </p:nvGrpSpPr>
        <p:grpSpPr>
          <a:xfrm>
            <a:off x="3984280" y="2130768"/>
            <a:ext cx="346780" cy="319084"/>
            <a:chOff x="0" y="0"/>
            <a:chExt cx="812800" cy="747886"/>
          </a:xfrm>
        </p:grpSpPr>
        <p:sp>
          <p:nvSpPr>
            <p:cNvPr id="204" name="Freeform 2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5" name="TextBox 2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6" name="Group 206"/>
          <p:cNvGrpSpPr/>
          <p:nvPr/>
        </p:nvGrpSpPr>
        <p:grpSpPr>
          <a:xfrm>
            <a:off x="4369160" y="2130768"/>
            <a:ext cx="346780" cy="319084"/>
            <a:chOff x="0" y="0"/>
            <a:chExt cx="812800" cy="747886"/>
          </a:xfrm>
        </p:grpSpPr>
        <p:sp>
          <p:nvSpPr>
            <p:cNvPr id="207" name="Freeform 2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8" name="TextBox 2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9" name="Group 209"/>
          <p:cNvGrpSpPr/>
          <p:nvPr/>
        </p:nvGrpSpPr>
        <p:grpSpPr>
          <a:xfrm>
            <a:off x="4773437" y="2130768"/>
            <a:ext cx="346780" cy="319084"/>
            <a:chOff x="0" y="0"/>
            <a:chExt cx="812800" cy="747886"/>
          </a:xfrm>
        </p:grpSpPr>
        <p:sp>
          <p:nvSpPr>
            <p:cNvPr id="210" name="Freeform 2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1" name="TextBox 2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2" name="Group 212"/>
          <p:cNvGrpSpPr/>
          <p:nvPr/>
        </p:nvGrpSpPr>
        <p:grpSpPr>
          <a:xfrm>
            <a:off x="5195752" y="2130768"/>
            <a:ext cx="325790" cy="319084"/>
            <a:chOff x="0" y="0"/>
            <a:chExt cx="763603" cy="747886"/>
          </a:xfrm>
        </p:grpSpPr>
        <p:sp>
          <p:nvSpPr>
            <p:cNvPr id="213" name="Freeform 2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4" name="TextBox 2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5" name="Group 215"/>
          <p:cNvGrpSpPr/>
          <p:nvPr/>
        </p:nvGrpSpPr>
        <p:grpSpPr>
          <a:xfrm>
            <a:off x="5578692" y="2130768"/>
            <a:ext cx="346780" cy="319084"/>
            <a:chOff x="0" y="0"/>
            <a:chExt cx="812800" cy="747886"/>
          </a:xfrm>
        </p:grpSpPr>
        <p:sp>
          <p:nvSpPr>
            <p:cNvPr id="216" name="Freeform 2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7" name="TextBox 2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8" name="Group 218"/>
          <p:cNvGrpSpPr/>
          <p:nvPr/>
        </p:nvGrpSpPr>
        <p:grpSpPr>
          <a:xfrm>
            <a:off x="5967800" y="2130768"/>
            <a:ext cx="346780" cy="319084"/>
            <a:chOff x="0" y="0"/>
            <a:chExt cx="812800" cy="747886"/>
          </a:xfrm>
        </p:grpSpPr>
        <p:sp>
          <p:nvSpPr>
            <p:cNvPr id="219" name="Freeform 2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0" name="TextBox 2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1" name="Group 221"/>
          <p:cNvGrpSpPr/>
          <p:nvPr/>
        </p:nvGrpSpPr>
        <p:grpSpPr>
          <a:xfrm>
            <a:off x="6352679" y="2130768"/>
            <a:ext cx="346780" cy="319084"/>
            <a:chOff x="0" y="0"/>
            <a:chExt cx="812800" cy="747886"/>
          </a:xfrm>
        </p:grpSpPr>
        <p:sp>
          <p:nvSpPr>
            <p:cNvPr id="222" name="Freeform 2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3" name="TextBox 2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4" name="Group 224"/>
          <p:cNvGrpSpPr/>
          <p:nvPr/>
        </p:nvGrpSpPr>
        <p:grpSpPr>
          <a:xfrm>
            <a:off x="6756957" y="2130768"/>
            <a:ext cx="346780" cy="319084"/>
            <a:chOff x="0" y="0"/>
            <a:chExt cx="812800" cy="747886"/>
          </a:xfrm>
        </p:grpSpPr>
        <p:sp>
          <p:nvSpPr>
            <p:cNvPr id="225" name="Freeform 2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6" name="TextBox 2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7" name="Group 227"/>
          <p:cNvGrpSpPr/>
          <p:nvPr/>
        </p:nvGrpSpPr>
        <p:grpSpPr>
          <a:xfrm>
            <a:off x="7179272" y="2130768"/>
            <a:ext cx="325790" cy="319084"/>
            <a:chOff x="0" y="0"/>
            <a:chExt cx="763603" cy="747886"/>
          </a:xfrm>
        </p:grpSpPr>
        <p:sp>
          <p:nvSpPr>
            <p:cNvPr id="228" name="Freeform 2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9" name="TextBox 2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0" name="Group 230"/>
          <p:cNvGrpSpPr/>
          <p:nvPr/>
        </p:nvGrpSpPr>
        <p:grpSpPr>
          <a:xfrm>
            <a:off x="7550577" y="2130768"/>
            <a:ext cx="346780" cy="319084"/>
            <a:chOff x="0" y="0"/>
            <a:chExt cx="812800" cy="747886"/>
          </a:xfrm>
        </p:grpSpPr>
        <p:sp>
          <p:nvSpPr>
            <p:cNvPr id="231" name="Freeform 2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2" name="TextBox 2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3" name="Group 233"/>
          <p:cNvGrpSpPr/>
          <p:nvPr/>
        </p:nvGrpSpPr>
        <p:grpSpPr>
          <a:xfrm>
            <a:off x="7939684" y="2130768"/>
            <a:ext cx="346780" cy="319084"/>
            <a:chOff x="0" y="0"/>
            <a:chExt cx="812800" cy="747886"/>
          </a:xfrm>
        </p:grpSpPr>
        <p:sp>
          <p:nvSpPr>
            <p:cNvPr id="234" name="Freeform 2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5" name="TextBox 2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6" name="Group 236"/>
          <p:cNvGrpSpPr/>
          <p:nvPr/>
        </p:nvGrpSpPr>
        <p:grpSpPr>
          <a:xfrm>
            <a:off x="8324564" y="2130768"/>
            <a:ext cx="346780" cy="319084"/>
            <a:chOff x="0" y="0"/>
            <a:chExt cx="812800" cy="747886"/>
          </a:xfrm>
        </p:grpSpPr>
        <p:sp>
          <p:nvSpPr>
            <p:cNvPr id="237" name="Freeform 2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8" name="TextBox 2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9" name="Group 239"/>
          <p:cNvGrpSpPr/>
          <p:nvPr/>
        </p:nvGrpSpPr>
        <p:grpSpPr>
          <a:xfrm>
            <a:off x="8728842" y="2130768"/>
            <a:ext cx="346780" cy="319084"/>
            <a:chOff x="0" y="0"/>
            <a:chExt cx="812800" cy="747886"/>
          </a:xfrm>
        </p:grpSpPr>
        <p:sp>
          <p:nvSpPr>
            <p:cNvPr id="240" name="Freeform 2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1" name="TextBox 2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2" name="Group 242"/>
          <p:cNvGrpSpPr/>
          <p:nvPr/>
        </p:nvGrpSpPr>
        <p:grpSpPr>
          <a:xfrm>
            <a:off x="9151157" y="2130768"/>
            <a:ext cx="325790" cy="319084"/>
            <a:chOff x="0" y="0"/>
            <a:chExt cx="763603" cy="747886"/>
          </a:xfrm>
        </p:grpSpPr>
        <p:sp>
          <p:nvSpPr>
            <p:cNvPr id="243" name="Freeform 2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4" name="TextBox 2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5" name="Group 245"/>
          <p:cNvGrpSpPr/>
          <p:nvPr/>
        </p:nvGrpSpPr>
        <p:grpSpPr>
          <a:xfrm>
            <a:off x="1623288" y="2523415"/>
            <a:ext cx="346780" cy="319084"/>
            <a:chOff x="0" y="0"/>
            <a:chExt cx="812800" cy="747886"/>
          </a:xfrm>
        </p:grpSpPr>
        <p:sp>
          <p:nvSpPr>
            <p:cNvPr id="246" name="Freeform 2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7" name="TextBox 2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8" name="Group 248"/>
          <p:cNvGrpSpPr/>
          <p:nvPr/>
        </p:nvGrpSpPr>
        <p:grpSpPr>
          <a:xfrm>
            <a:off x="2012395" y="2523415"/>
            <a:ext cx="346780" cy="319084"/>
            <a:chOff x="0" y="0"/>
            <a:chExt cx="812800" cy="747886"/>
          </a:xfrm>
        </p:grpSpPr>
        <p:sp>
          <p:nvSpPr>
            <p:cNvPr id="249" name="Freeform 2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0" name="TextBox 2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1" name="Group 251"/>
          <p:cNvGrpSpPr/>
          <p:nvPr/>
        </p:nvGrpSpPr>
        <p:grpSpPr>
          <a:xfrm>
            <a:off x="2397275" y="2523415"/>
            <a:ext cx="346780" cy="319084"/>
            <a:chOff x="0" y="0"/>
            <a:chExt cx="812800" cy="747886"/>
          </a:xfrm>
        </p:grpSpPr>
        <p:sp>
          <p:nvSpPr>
            <p:cNvPr id="252" name="Freeform 25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3" name="TextBox 25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4" name="Group 254"/>
          <p:cNvGrpSpPr/>
          <p:nvPr/>
        </p:nvGrpSpPr>
        <p:grpSpPr>
          <a:xfrm>
            <a:off x="2801552" y="2523415"/>
            <a:ext cx="346780" cy="319084"/>
            <a:chOff x="0" y="0"/>
            <a:chExt cx="812800" cy="747886"/>
          </a:xfrm>
        </p:grpSpPr>
        <p:sp>
          <p:nvSpPr>
            <p:cNvPr id="255" name="Freeform 2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6" name="TextBox 2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7" name="Group 257"/>
          <p:cNvGrpSpPr/>
          <p:nvPr/>
        </p:nvGrpSpPr>
        <p:grpSpPr>
          <a:xfrm>
            <a:off x="3223867" y="2523415"/>
            <a:ext cx="325790" cy="319084"/>
            <a:chOff x="0" y="0"/>
            <a:chExt cx="763603" cy="747886"/>
          </a:xfrm>
        </p:grpSpPr>
        <p:sp>
          <p:nvSpPr>
            <p:cNvPr id="258" name="Freeform 25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9" name="TextBox 25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0" name="Group 260"/>
          <p:cNvGrpSpPr/>
          <p:nvPr/>
        </p:nvGrpSpPr>
        <p:grpSpPr>
          <a:xfrm>
            <a:off x="3595172" y="2523415"/>
            <a:ext cx="346780" cy="319084"/>
            <a:chOff x="0" y="0"/>
            <a:chExt cx="812800" cy="747886"/>
          </a:xfrm>
        </p:grpSpPr>
        <p:sp>
          <p:nvSpPr>
            <p:cNvPr id="261" name="Freeform 2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2" name="TextBox 2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3" name="Group 263"/>
          <p:cNvGrpSpPr/>
          <p:nvPr/>
        </p:nvGrpSpPr>
        <p:grpSpPr>
          <a:xfrm>
            <a:off x="3984280" y="2523415"/>
            <a:ext cx="346780" cy="319084"/>
            <a:chOff x="0" y="0"/>
            <a:chExt cx="812800" cy="747886"/>
          </a:xfrm>
        </p:grpSpPr>
        <p:sp>
          <p:nvSpPr>
            <p:cNvPr id="264" name="Freeform 2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5" name="TextBox 2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6" name="Group 266"/>
          <p:cNvGrpSpPr/>
          <p:nvPr/>
        </p:nvGrpSpPr>
        <p:grpSpPr>
          <a:xfrm>
            <a:off x="4369160" y="2523415"/>
            <a:ext cx="346780" cy="319084"/>
            <a:chOff x="0" y="0"/>
            <a:chExt cx="812800" cy="747886"/>
          </a:xfrm>
        </p:grpSpPr>
        <p:sp>
          <p:nvSpPr>
            <p:cNvPr id="267" name="Freeform 26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8" name="TextBox 26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9" name="Group 269"/>
          <p:cNvGrpSpPr/>
          <p:nvPr/>
        </p:nvGrpSpPr>
        <p:grpSpPr>
          <a:xfrm>
            <a:off x="4773437" y="2523415"/>
            <a:ext cx="346780" cy="319084"/>
            <a:chOff x="0" y="0"/>
            <a:chExt cx="812800" cy="747886"/>
          </a:xfrm>
        </p:grpSpPr>
        <p:sp>
          <p:nvSpPr>
            <p:cNvPr id="270" name="Freeform 2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1" name="TextBox 2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2" name="Group 272"/>
          <p:cNvGrpSpPr/>
          <p:nvPr/>
        </p:nvGrpSpPr>
        <p:grpSpPr>
          <a:xfrm>
            <a:off x="5195752" y="2523415"/>
            <a:ext cx="325790" cy="319084"/>
            <a:chOff x="0" y="0"/>
            <a:chExt cx="763603" cy="747886"/>
          </a:xfrm>
        </p:grpSpPr>
        <p:sp>
          <p:nvSpPr>
            <p:cNvPr id="273" name="Freeform 27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4" name="TextBox 27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5" name="Group 275"/>
          <p:cNvGrpSpPr/>
          <p:nvPr/>
        </p:nvGrpSpPr>
        <p:grpSpPr>
          <a:xfrm>
            <a:off x="5578692" y="2523415"/>
            <a:ext cx="346780" cy="319084"/>
            <a:chOff x="0" y="0"/>
            <a:chExt cx="812800" cy="747886"/>
          </a:xfrm>
        </p:grpSpPr>
        <p:sp>
          <p:nvSpPr>
            <p:cNvPr id="276" name="Freeform 2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7" name="TextBox 2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8" name="Group 278"/>
          <p:cNvGrpSpPr/>
          <p:nvPr/>
        </p:nvGrpSpPr>
        <p:grpSpPr>
          <a:xfrm>
            <a:off x="5967800" y="2523415"/>
            <a:ext cx="346780" cy="319084"/>
            <a:chOff x="0" y="0"/>
            <a:chExt cx="812800" cy="747886"/>
          </a:xfrm>
        </p:grpSpPr>
        <p:sp>
          <p:nvSpPr>
            <p:cNvPr id="279" name="Freeform 2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0" name="TextBox 2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1" name="Group 281"/>
          <p:cNvGrpSpPr/>
          <p:nvPr/>
        </p:nvGrpSpPr>
        <p:grpSpPr>
          <a:xfrm>
            <a:off x="6352679" y="2523415"/>
            <a:ext cx="346780" cy="319084"/>
            <a:chOff x="0" y="0"/>
            <a:chExt cx="812800" cy="747886"/>
          </a:xfrm>
        </p:grpSpPr>
        <p:sp>
          <p:nvSpPr>
            <p:cNvPr id="282" name="Freeform 28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3" name="TextBox 28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4" name="Group 284"/>
          <p:cNvGrpSpPr/>
          <p:nvPr/>
        </p:nvGrpSpPr>
        <p:grpSpPr>
          <a:xfrm>
            <a:off x="6756957" y="2523415"/>
            <a:ext cx="346780" cy="319084"/>
            <a:chOff x="0" y="0"/>
            <a:chExt cx="812800" cy="747886"/>
          </a:xfrm>
        </p:grpSpPr>
        <p:sp>
          <p:nvSpPr>
            <p:cNvPr id="285" name="Freeform 28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6" name="TextBox 28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7" name="Group 287"/>
          <p:cNvGrpSpPr/>
          <p:nvPr/>
        </p:nvGrpSpPr>
        <p:grpSpPr>
          <a:xfrm>
            <a:off x="7179272" y="2523415"/>
            <a:ext cx="325790" cy="319084"/>
            <a:chOff x="0" y="0"/>
            <a:chExt cx="763603" cy="747886"/>
          </a:xfrm>
        </p:grpSpPr>
        <p:sp>
          <p:nvSpPr>
            <p:cNvPr id="288" name="Freeform 28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9" name="TextBox 28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0" name="Group 290"/>
          <p:cNvGrpSpPr/>
          <p:nvPr/>
        </p:nvGrpSpPr>
        <p:grpSpPr>
          <a:xfrm>
            <a:off x="7550577" y="2523415"/>
            <a:ext cx="346780" cy="319084"/>
            <a:chOff x="0" y="0"/>
            <a:chExt cx="812800" cy="747886"/>
          </a:xfrm>
        </p:grpSpPr>
        <p:sp>
          <p:nvSpPr>
            <p:cNvPr id="291" name="Freeform 29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2" name="TextBox 29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3" name="Group 293"/>
          <p:cNvGrpSpPr/>
          <p:nvPr/>
        </p:nvGrpSpPr>
        <p:grpSpPr>
          <a:xfrm>
            <a:off x="7939684" y="2523415"/>
            <a:ext cx="346780" cy="319084"/>
            <a:chOff x="0" y="0"/>
            <a:chExt cx="812800" cy="747886"/>
          </a:xfrm>
        </p:grpSpPr>
        <p:sp>
          <p:nvSpPr>
            <p:cNvPr id="294" name="Freeform 29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5" name="TextBox 29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6" name="Group 296"/>
          <p:cNvGrpSpPr/>
          <p:nvPr/>
        </p:nvGrpSpPr>
        <p:grpSpPr>
          <a:xfrm>
            <a:off x="8324564" y="2523415"/>
            <a:ext cx="346780" cy="319084"/>
            <a:chOff x="0" y="0"/>
            <a:chExt cx="812800" cy="747886"/>
          </a:xfrm>
        </p:grpSpPr>
        <p:sp>
          <p:nvSpPr>
            <p:cNvPr id="297" name="Freeform 29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8" name="TextBox 29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9" name="Group 299"/>
          <p:cNvGrpSpPr/>
          <p:nvPr/>
        </p:nvGrpSpPr>
        <p:grpSpPr>
          <a:xfrm>
            <a:off x="8728842" y="2523415"/>
            <a:ext cx="346780" cy="319084"/>
            <a:chOff x="0" y="0"/>
            <a:chExt cx="812800" cy="747886"/>
          </a:xfrm>
        </p:grpSpPr>
        <p:sp>
          <p:nvSpPr>
            <p:cNvPr id="300" name="Freeform 30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1" name="TextBox 30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2" name="Group 302"/>
          <p:cNvGrpSpPr/>
          <p:nvPr/>
        </p:nvGrpSpPr>
        <p:grpSpPr>
          <a:xfrm>
            <a:off x="9151157" y="2523415"/>
            <a:ext cx="325790" cy="319084"/>
            <a:chOff x="0" y="0"/>
            <a:chExt cx="763603" cy="747886"/>
          </a:xfrm>
        </p:grpSpPr>
        <p:sp>
          <p:nvSpPr>
            <p:cNvPr id="303" name="Freeform 30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4" name="TextBox 30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5" name="Group 305"/>
          <p:cNvGrpSpPr/>
          <p:nvPr/>
        </p:nvGrpSpPr>
        <p:grpSpPr>
          <a:xfrm>
            <a:off x="1623288" y="2916481"/>
            <a:ext cx="346780" cy="319084"/>
            <a:chOff x="0" y="0"/>
            <a:chExt cx="812800" cy="747886"/>
          </a:xfrm>
        </p:grpSpPr>
        <p:sp>
          <p:nvSpPr>
            <p:cNvPr id="306" name="Freeform 30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7" name="TextBox 30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8" name="Group 308"/>
          <p:cNvGrpSpPr/>
          <p:nvPr/>
        </p:nvGrpSpPr>
        <p:grpSpPr>
          <a:xfrm>
            <a:off x="2012395" y="2916481"/>
            <a:ext cx="346780" cy="319084"/>
            <a:chOff x="0" y="0"/>
            <a:chExt cx="812800" cy="747886"/>
          </a:xfrm>
        </p:grpSpPr>
        <p:sp>
          <p:nvSpPr>
            <p:cNvPr id="309" name="Freeform 30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0" name="TextBox 3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1" name="Group 311"/>
          <p:cNvGrpSpPr/>
          <p:nvPr/>
        </p:nvGrpSpPr>
        <p:grpSpPr>
          <a:xfrm>
            <a:off x="2397275" y="2916481"/>
            <a:ext cx="346780" cy="319084"/>
            <a:chOff x="0" y="0"/>
            <a:chExt cx="812800" cy="747886"/>
          </a:xfrm>
        </p:grpSpPr>
        <p:sp>
          <p:nvSpPr>
            <p:cNvPr id="312" name="Freeform 31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3" name="TextBox 31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4" name="Group 314"/>
          <p:cNvGrpSpPr/>
          <p:nvPr/>
        </p:nvGrpSpPr>
        <p:grpSpPr>
          <a:xfrm>
            <a:off x="2801552" y="2916481"/>
            <a:ext cx="346780" cy="319084"/>
            <a:chOff x="0" y="0"/>
            <a:chExt cx="812800" cy="747886"/>
          </a:xfrm>
        </p:grpSpPr>
        <p:sp>
          <p:nvSpPr>
            <p:cNvPr id="315" name="Freeform 3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6" name="TextBox 3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7" name="Group 317"/>
          <p:cNvGrpSpPr/>
          <p:nvPr/>
        </p:nvGrpSpPr>
        <p:grpSpPr>
          <a:xfrm>
            <a:off x="3223867" y="2916481"/>
            <a:ext cx="325790" cy="319084"/>
            <a:chOff x="0" y="0"/>
            <a:chExt cx="763603" cy="747886"/>
          </a:xfrm>
        </p:grpSpPr>
        <p:sp>
          <p:nvSpPr>
            <p:cNvPr id="318" name="Freeform 31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9" name="TextBox 31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0" name="Group 320"/>
          <p:cNvGrpSpPr/>
          <p:nvPr/>
        </p:nvGrpSpPr>
        <p:grpSpPr>
          <a:xfrm>
            <a:off x="3595172" y="2916481"/>
            <a:ext cx="346780" cy="319084"/>
            <a:chOff x="0" y="0"/>
            <a:chExt cx="812800" cy="747886"/>
          </a:xfrm>
        </p:grpSpPr>
        <p:sp>
          <p:nvSpPr>
            <p:cNvPr id="321" name="Freeform 3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2" name="TextBox 3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3" name="Group 323"/>
          <p:cNvGrpSpPr/>
          <p:nvPr/>
        </p:nvGrpSpPr>
        <p:grpSpPr>
          <a:xfrm>
            <a:off x="3984280" y="2916481"/>
            <a:ext cx="346780" cy="319084"/>
            <a:chOff x="0" y="0"/>
            <a:chExt cx="812800" cy="747886"/>
          </a:xfrm>
        </p:grpSpPr>
        <p:sp>
          <p:nvSpPr>
            <p:cNvPr id="324" name="Freeform 3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5" name="TextBox 3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6" name="Group 326"/>
          <p:cNvGrpSpPr/>
          <p:nvPr/>
        </p:nvGrpSpPr>
        <p:grpSpPr>
          <a:xfrm>
            <a:off x="4369160" y="2916481"/>
            <a:ext cx="346780" cy="319084"/>
            <a:chOff x="0" y="0"/>
            <a:chExt cx="812800" cy="747886"/>
          </a:xfrm>
        </p:grpSpPr>
        <p:sp>
          <p:nvSpPr>
            <p:cNvPr id="327" name="Freeform 32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8" name="TextBox 32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9" name="Group 329"/>
          <p:cNvGrpSpPr/>
          <p:nvPr/>
        </p:nvGrpSpPr>
        <p:grpSpPr>
          <a:xfrm>
            <a:off x="4773437" y="2916481"/>
            <a:ext cx="346780" cy="319084"/>
            <a:chOff x="0" y="0"/>
            <a:chExt cx="812800" cy="747886"/>
          </a:xfrm>
        </p:grpSpPr>
        <p:sp>
          <p:nvSpPr>
            <p:cNvPr id="330" name="Freeform 3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1" name="TextBox 3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2" name="Group 332"/>
          <p:cNvGrpSpPr/>
          <p:nvPr/>
        </p:nvGrpSpPr>
        <p:grpSpPr>
          <a:xfrm>
            <a:off x="5195752" y="2916481"/>
            <a:ext cx="325790" cy="319084"/>
            <a:chOff x="0" y="0"/>
            <a:chExt cx="763603" cy="747886"/>
          </a:xfrm>
        </p:grpSpPr>
        <p:sp>
          <p:nvSpPr>
            <p:cNvPr id="333" name="Freeform 33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4" name="TextBox 33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5" name="Group 335"/>
          <p:cNvGrpSpPr/>
          <p:nvPr/>
        </p:nvGrpSpPr>
        <p:grpSpPr>
          <a:xfrm>
            <a:off x="5578692" y="2916481"/>
            <a:ext cx="346780" cy="319084"/>
            <a:chOff x="0" y="0"/>
            <a:chExt cx="812800" cy="747886"/>
          </a:xfrm>
        </p:grpSpPr>
        <p:sp>
          <p:nvSpPr>
            <p:cNvPr id="336" name="Freeform 3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7" name="TextBox 3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8" name="Group 338"/>
          <p:cNvGrpSpPr/>
          <p:nvPr/>
        </p:nvGrpSpPr>
        <p:grpSpPr>
          <a:xfrm>
            <a:off x="5967800" y="2916481"/>
            <a:ext cx="346780" cy="319084"/>
            <a:chOff x="0" y="0"/>
            <a:chExt cx="812800" cy="747886"/>
          </a:xfrm>
        </p:grpSpPr>
        <p:sp>
          <p:nvSpPr>
            <p:cNvPr id="339" name="Freeform 3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0" name="TextBox 3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1" name="Group 341"/>
          <p:cNvGrpSpPr/>
          <p:nvPr/>
        </p:nvGrpSpPr>
        <p:grpSpPr>
          <a:xfrm>
            <a:off x="6352679" y="2916481"/>
            <a:ext cx="346780" cy="319084"/>
            <a:chOff x="0" y="0"/>
            <a:chExt cx="812800" cy="747886"/>
          </a:xfrm>
        </p:grpSpPr>
        <p:sp>
          <p:nvSpPr>
            <p:cNvPr id="342" name="Freeform 34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3" name="TextBox 34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4" name="Group 344"/>
          <p:cNvGrpSpPr/>
          <p:nvPr/>
        </p:nvGrpSpPr>
        <p:grpSpPr>
          <a:xfrm>
            <a:off x="6756957" y="2916481"/>
            <a:ext cx="346780" cy="319084"/>
            <a:chOff x="0" y="0"/>
            <a:chExt cx="812800" cy="747886"/>
          </a:xfrm>
        </p:grpSpPr>
        <p:sp>
          <p:nvSpPr>
            <p:cNvPr id="345" name="Freeform 3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6" name="TextBox 3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7" name="Group 347"/>
          <p:cNvGrpSpPr/>
          <p:nvPr/>
        </p:nvGrpSpPr>
        <p:grpSpPr>
          <a:xfrm>
            <a:off x="7179272" y="2916481"/>
            <a:ext cx="325790" cy="319084"/>
            <a:chOff x="0" y="0"/>
            <a:chExt cx="763603" cy="747886"/>
          </a:xfrm>
        </p:grpSpPr>
        <p:sp>
          <p:nvSpPr>
            <p:cNvPr id="348" name="Freeform 34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9" name="TextBox 34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0" name="Group 350"/>
          <p:cNvGrpSpPr/>
          <p:nvPr/>
        </p:nvGrpSpPr>
        <p:grpSpPr>
          <a:xfrm>
            <a:off x="7550577" y="2916481"/>
            <a:ext cx="346780" cy="319084"/>
            <a:chOff x="0" y="0"/>
            <a:chExt cx="812800" cy="747886"/>
          </a:xfrm>
        </p:grpSpPr>
        <p:sp>
          <p:nvSpPr>
            <p:cNvPr id="351" name="Freeform 3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2" name="TextBox 3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3" name="Group 353"/>
          <p:cNvGrpSpPr/>
          <p:nvPr/>
        </p:nvGrpSpPr>
        <p:grpSpPr>
          <a:xfrm>
            <a:off x="7939684" y="2916481"/>
            <a:ext cx="346780" cy="319084"/>
            <a:chOff x="0" y="0"/>
            <a:chExt cx="812800" cy="747886"/>
          </a:xfrm>
        </p:grpSpPr>
        <p:sp>
          <p:nvSpPr>
            <p:cNvPr id="354" name="Freeform 3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5" name="TextBox 3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6" name="Group 356"/>
          <p:cNvGrpSpPr/>
          <p:nvPr/>
        </p:nvGrpSpPr>
        <p:grpSpPr>
          <a:xfrm>
            <a:off x="8324564" y="2916481"/>
            <a:ext cx="346780" cy="319084"/>
            <a:chOff x="0" y="0"/>
            <a:chExt cx="812800" cy="747886"/>
          </a:xfrm>
        </p:grpSpPr>
        <p:sp>
          <p:nvSpPr>
            <p:cNvPr id="357" name="Freeform 35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8" name="TextBox 35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9" name="Group 359"/>
          <p:cNvGrpSpPr/>
          <p:nvPr/>
        </p:nvGrpSpPr>
        <p:grpSpPr>
          <a:xfrm>
            <a:off x="8728842" y="2916481"/>
            <a:ext cx="346780" cy="319084"/>
            <a:chOff x="0" y="0"/>
            <a:chExt cx="812800" cy="747886"/>
          </a:xfrm>
        </p:grpSpPr>
        <p:sp>
          <p:nvSpPr>
            <p:cNvPr id="360" name="Freeform 3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1" name="TextBox 3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2" name="Group 362"/>
          <p:cNvGrpSpPr/>
          <p:nvPr/>
        </p:nvGrpSpPr>
        <p:grpSpPr>
          <a:xfrm>
            <a:off x="9151157" y="2916481"/>
            <a:ext cx="325790" cy="319084"/>
            <a:chOff x="0" y="0"/>
            <a:chExt cx="763603" cy="747886"/>
          </a:xfrm>
        </p:grpSpPr>
        <p:sp>
          <p:nvSpPr>
            <p:cNvPr id="363" name="Freeform 36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4" name="TextBox 36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5" name="Group 365"/>
          <p:cNvGrpSpPr/>
          <p:nvPr/>
        </p:nvGrpSpPr>
        <p:grpSpPr>
          <a:xfrm>
            <a:off x="1623288" y="3309128"/>
            <a:ext cx="346780" cy="319084"/>
            <a:chOff x="0" y="0"/>
            <a:chExt cx="812800" cy="747886"/>
          </a:xfrm>
        </p:grpSpPr>
        <p:sp>
          <p:nvSpPr>
            <p:cNvPr id="366" name="Freeform 3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7" name="TextBox 3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8" name="Group 368"/>
          <p:cNvGrpSpPr/>
          <p:nvPr/>
        </p:nvGrpSpPr>
        <p:grpSpPr>
          <a:xfrm>
            <a:off x="2012395" y="3309128"/>
            <a:ext cx="346780" cy="319084"/>
            <a:chOff x="0" y="0"/>
            <a:chExt cx="812800" cy="747886"/>
          </a:xfrm>
        </p:grpSpPr>
        <p:sp>
          <p:nvSpPr>
            <p:cNvPr id="369" name="Freeform 3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0" name="TextBox 3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1" name="Group 371"/>
          <p:cNvGrpSpPr/>
          <p:nvPr/>
        </p:nvGrpSpPr>
        <p:grpSpPr>
          <a:xfrm>
            <a:off x="2397275" y="3309128"/>
            <a:ext cx="346780" cy="319084"/>
            <a:chOff x="0" y="0"/>
            <a:chExt cx="812800" cy="747886"/>
          </a:xfrm>
        </p:grpSpPr>
        <p:sp>
          <p:nvSpPr>
            <p:cNvPr id="372" name="Freeform 37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3" name="TextBox 37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4" name="Group 374"/>
          <p:cNvGrpSpPr/>
          <p:nvPr/>
        </p:nvGrpSpPr>
        <p:grpSpPr>
          <a:xfrm>
            <a:off x="2801552" y="3309128"/>
            <a:ext cx="346780" cy="319084"/>
            <a:chOff x="0" y="0"/>
            <a:chExt cx="812800" cy="747886"/>
          </a:xfrm>
        </p:grpSpPr>
        <p:sp>
          <p:nvSpPr>
            <p:cNvPr id="375" name="Freeform 3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6" name="TextBox 3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7" name="Group 377"/>
          <p:cNvGrpSpPr/>
          <p:nvPr/>
        </p:nvGrpSpPr>
        <p:grpSpPr>
          <a:xfrm>
            <a:off x="3223867" y="3309128"/>
            <a:ext cx="325790" cy="319084"/>
            <a:chOff x="0" y="0"/>
            <a:chExt cx="763603" cy="747886"/>
          </a:xfrm>
        </p:grpSpPr>
        <p:sp>
          <p:nvSpPr>
            <p:cNvPr id="378" name="Freeform 37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9" name="TextBox 37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0" name="Group 380"/>
          <p:cNvGrpSpPr/>
          <p:nvPr/>
        </p:nvGrpSpPr>
        <p:grpSpPr>
          <a:xfrm>
            <a:off x="3595172" y="3309128"/>
            <a:ext cx="346780" cy="319084"/>
            <a:chOff x="0" y="0"/>
            <a:chExt cx="812800" cy="747886"/>
          </a:xfrm>
        </p:grpSpPr>
        <p:sp>
          <p:nvSpPr>
            <p:cNvPr id="381" name="Freeform 3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2" name="TextBox 3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3" name="Group 383"/>
          <p:cNvGrpSpPr/>
          <p:nvPr/>
        </p:nvGrpSpPr>
        <p:grpSpPr>
          <a:xfrm>
            <a:off x="3984280" y="3309128"/>
            <a:ext cx="346780" cy="319084"/>
            <a:chOff x="0" y="0"/>
            <a:chExt cx="812800" cy="747886"/>
          </a:xfrm>
        </p:grpSpPr>
        <p:sp>
          <p:nvSpPr>
            <p:cNvPr id="384" name="Freeform 3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5" name="TextBox 3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6" name="Group 386"/>
          <p:cNvGrpSpPr/>
          <p:nvPr/>
        </p:nvGrpSpPr>
        <p:grpSpPr>
          <a:xfrm>
            <a:off x="4369160" y="3309128"/>
            <a:ext cx="346780" cy="319084"/>
            <a:chOff x="0" y="0"/>
            <a:chExt cx="812800" cy="747886"/>
          </a:xfrm>
        </p:grpSpPr>
        <p:sp>
          <p:nvSpPr>
            <p:cNvPr id="387" name="Freeform 38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8" name="TextBox 38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9" name="Group 389"/>
          <p:cNvGrpSpPr/>
          <p:nvPr/>
        </p:nvGrpSpPr>
        <p:grpSpPr>
          <a:xfrm>
            <a:off x="4773437" y="3309128"/>
            <a:ext cx="346780" cy="319084"/>
            <a:chOff x="0" y="0"/>
            <a:chExt cx="812800" cy="747886"/>
          </a:xfrm>
        </p:grpSpPr>
        <p:sp>
          <p:nvSpPr>
            <p:cNvPr id="390" name="Freeform 3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1" name="TextBox 3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2" name="Group 392"/>
          <p:cNvGrpSpPr/>
          <p:nvPr/>
        </p:nvGrpSpPr>
        <p:grpSpPr>
          <a:xfrm>
            <a:off x="5195752" y="3309128"/>
            <a:ext cx="325790" cy="319084"/>
            <a:chOff x="0" y="0"/>
            <a:chExt cx="763603" cy="747886"/>
          </a:xfrm>
        </p:grpSpPr>
        <p:sp>
          <p:nvSpPr>
            <p:cNvPr id="393" name="Freeform 39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4" name="TextBox 39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5" name="Group 395"/>
          <p:cNvGrpSpPr/>
          <p:nvPr/>
        </p:nvGrpSpPr>
        <p:grpSpPr>
          <a:xfrm>
            <a:off x="5578692" y="3309128"/>
            <a:ext cx="346780" cy="319084"/>
            <a:chOff x="0" y="0"/>
            <a:chExt cx="812800" cy="747886"/>
          </a:xfrm>
        </p:grpSpPr>
        <p:sp>
          <p:nvSpPr>
            <p:cNvPr id="396" name="Freeform 3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7" name="TextBox 3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8" name="Group 398"/>
          <p:cNvGrpSpPr/>
          <p:nvPr/>
        </p:nvGrpSpPr>
        <p:grpSpPr>
          <a:xfrm>
            <a:off x="5967800" y="3309128"/>
            <a:ext cx="346780" cy="319084"/>
            <a:chOff x="0" y="0"/>
            <a:chExt cx="812800" cy="747886"/>
          </a:xfrm>
        </p:grpSpPr>
        <p:sp>
          <p:nvSpPr>
            <p:cNvPr id="399" name="Freeform 3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0" name="TextBox 4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1" name="Group 401"/>
          <p:cNvGrpSpPr/>
          <p:nvPr/>
        </p:nvGrpSpPr>
        <p:grpSpPr>
          <a:xfrm>
            <a:off x="6352679" y="3309128"/>
            <a:ext cx="346780" cy="319084"/>
            <a:chOff x="0" y="0"/>
            <a:chExt cx="812800" cy="747886"/>
          </a:xfrm>
        </p:grpSpPr>
        <p:sp>
          <p:nvSpPr>
            <p:cNvPr id="402" name="Freeform 40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3" name="TextBox 40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4" name="Group 404"/>
          <p:cNvGrpSpPr/>
          <p:nvPr/>
        </p:nvGrpSpPr>
        <p:grpSpPr>
          <a:xfrm>
            <a:off x="6756957" y="3309128"/>
            <a:ext cx="346780" cy="319084"/>
            <a:chOff x="0" y="0"/>
            <a:chExt cx="812800" cy="747886"/>
          </a:xfrm>
        </p:grpSpPr>
        <p:sp>
          <p:nvSpPr>
            <p:cNvPr id="405" name="Freeform 4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6" name="TextBox 4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7" name="Group 407"/>
          <p:cNvGrpSpPr/>
          <p:nvPr/>
        </p:nvGrpSpPr>
        <p:grpSpPr>
          <a:xfrm>
            <a:off x="7179272" y="3309128"/>
            <a:ext cx="325790" cy="319084"/>
            <a:chOff x="0" y="0"/>
            <a:chExt cx="763603" cy="747886"/>
          </a:xfrm>
        </p:grpSpPr>
        <p:sp>
          <p:nvSpPr>
            <p:cNvPr id="408" name="Freeform 40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9" name="TextBox 40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0" name="Group 410"/>
          <p:cNvGrpSpPr/>
          <p:nvPr/>
        </p:nvGrpSpPr>
        <p:grpSpPr>
          <a:xfrm>
            <a:off x="7550577" y="3309128"/>
            <a:ext cx="346780" cy="319084"/>
            <a:chOff x="0" y="0"/>
            <a:chExt cx="812800" cy="747886"/>
          </a:xfrm>
        </p:grpSpPr>
        <p:sp>
          <p:nvSpPr>
            <p:cNvPr id="411" name="Freeform 4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2" name="TextBox 4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3" name="Group 413"/>
          <p:cNvGrpSpPr/>
          <p:nvPr/>
        </p:nvGrpSpPr>
        <p:grpSpPr>
          <a:xfrm>
            <a:off x="7939684" y="3309128"/>
            <a:ext cx="346780" cy="319084"/>
            <a:chOff x="0" y="0"/>
            <a:chExt cx="812800" cy="747886"/>
          </a:xfrm>
        </p:grpSpPr>
        <p:sp>
          <p:nvSpPr>
            <p:cNvPr id="414" name="Freeform 4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5" name="TextBox 4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6" name="Group 416"/>
          <p:cNvGrpSpPr/>
          <p:nvPr/>
        </p:nvGrpSpPr>
        <p:grpSpPr>
          <a:xfrm>
            <a:off x="8324564" y="3309128"/>
            <a:ext cx="346780" cy="319084"/>
            <a:chOff x="0" y="0"/>
            <a:chExt cx="812800" cy="747886"/>
          </a:xfrm>
        </p:grpSpPr>
        <p:sp>
          <p:nvSpPr>
            <p:cNvPr id="417" name="Freeform 41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8" name="TextBox 41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9" name="Group 419"/>
          <p:cNvGrpSpPr/>
          <p:nvPr/>
        </p:nvGrpSpPr>
        <p:grpSpPr>
          <a:xfrm>
            <a:off x="8728842" y="3309128"/>
            <a:ext cx="346780" cy="319084"/>
            <a:chOff x="0" y="0"/>
            <a:chExt cx="812800" cy="747886"/>
          </a:xfrm>
        </p:grpSpPr>
        <p:sp>
          <p:nvSpPr>
            <p:cNvPr id="420" name="Freeform 4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1" name="TextBox 4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2" name="Group 422"/>
          <p:cNvGrpSpPr/>
          <p:nvPr/>
        </p:nvGrpSpPr>
        <p:grpSpPr>
          <a:xfrm>
            <a:off x="9151157" y="3309128"/>
            <a:ext cx="325790" cy="319084"/>
            <a:chOff x="0" y="0"/>
            <a:chExt cx="763603" cy="747886"/>
          </a:xfrm>
        </p:grpSpPr>
        <p:sp>
          <p:nvSpPr>
            <p:cNvPr id="423" name="Freeform 42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4" name="TextBox 42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5" name="Group 425"/>
          <p:cNvGrpSpPr/>
          <p:nvPr/>
        </p:nvGrpSpPr>
        <p:grpSpPr>
          <a:xfrm>
            <a:off x="1623288" y="3702194"/>
            <a:ext cx="346780" cy="319084"/>
            <a:chOff x="0" y="0"/>
            <a:chExt cx="812800" cy="747886"/>
          </a:xfrm>
        </p:grpSpPr>
        <p:sp>
          <p:nvSpPr>
            <p:cNvPr id="426" name="Freeform 4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7" name="TextBox 4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8" name="Group 428"/>
          <p:cNvGrpSpPr/>
          <p:nvPr/>
        </p:nvGrpSpPr>
        <p:grpSpPr>
          <a:xfrm>
            <a:off x="2012395" y="3702194"/>
            <a:ext cx="346780" cy="319084"/>
            <a:chOff x="0" y="0"/>
            <a:chExt cx="812800" cy="747886"/>
          </a:xfrm>
        </p:grpSpPr>
        <p:sp>
          <p:nvSpPr>
            <p:cNvPr id="429" name="Freeform 4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0" name="TextBox 4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1" name="Group 431"/>
          <p:cNvGrpSpPr/>
          <p:nvPr/>
        </p:nvGrpSpPr>
        <p:grpSpPr>
          <a:xfrm>
            <a:off x="2397275" y="3702194"/>
            <a:ext cx="346780" cy="319084"/>
            <a:chOff x="0" y="0"/>
            <a:chExt cx="812800" cy="747886"/>
          </a:xfrm>
        </p:grpSpPr>
        <p:sp>
          <p:nvSpPr>
            <p:cNvPr id="432" name="Freeform 43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3" name="TextBox 43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4" name="Group 434"/>
          <p:cNvGrpSpPr/>
          <p:nvPr/>
        </p:nvGrpSpPr>
        <p:grpSpPr>
          <a:xfrm>
            <a:off x="2801552" y="3702194"/>
            <a:ext cx="346780" cy="319084"/>
            <a:chOff x="0" y="0"/>
            <a:chExt cx="812800" cy="747886"/>
          </a:xfrm>
        </p:grpSpPr>
        <p:sp>
          <p:nvSpPr>
            <p:cNvPr id="435" name="Freeform 4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6" name="TextBox 4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7" name="Group 437"/>
          <p:cNvGrpSpPr/>
          <p:nvPr/>
        </p:nvGrpSpPr>
        <p:grpSpPr>
          <a:xfrm>
            <a:off x="3223867" y="3702194"/>
            <a:ext cx="325790" cy="319084"/>
            <a:chOff x="0" y="0"/>
            <a:chExt cx="763603" cy="747886"/>
          </a:xfrm>
        </p:grpSpPr>
        <p:sp>
          <p:nvSpPr>
            <p:cNvPr id="438" name="Freeform 43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9" name="TextBox 43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0" name="Group 440"/>
          <p:cNvGrpSpPr/>
          <p:nvPr/>
        </p:nvGrpSpPr>
        <p:grpSpPr>
          <a:xfrm>
            <a:off x="3595172" y="3702194"/>
            <a:ext cx="346780" cy="319084"/>
            <a:chOff x="0" y="0"/>
            <a:chExt cx="812800" cy="747886"/>
          </a:xfrm>
        </p:grpSpPr>
        <p:sp>
          <p:nvSpPr>
            <p:cNvPr id="441" name="Freeform 4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2" name="TextBox 4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3" name="Group 443"/>
          <p:cNvGrpSpPr/>
          <p:nvPr/>
        </p:nvGrpSpPr>
        <p:grpSpPr>
          <a:xfrm>
            <a:off x="3984280" y="3702194"/>
            <a:ext cx="346780" cy="319084"/>
            <a:chOff x="0" y="0"/>
            <a:chExt cx="812800" cy="747886"/>
          </a:xfrm>
        </p:grpSpPr>
        <p:sp>
          <p:nvSpPr>
            <p:cNvPr id="444" name="Freeform 4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5" name="TextBox 4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6" name="Group 446"/>
          <p:cNvGrpSpPr/>
          <p:nvPr/>
        </p:nvGrpSpPr>
        <p:grpSpPr>
          <a:xfrm>
            <a:off x="4369160" y="3702194"/>
            <a:ext cx="346780" cy="319084"/>
            <a:chOff x="0" y="0"/>
            <a:chExt cx="812800" cy="747886"/>
          </a:xfrm>
        </p:grpSpPr>
        <p:sp>
          <p:nvSpPr>
            <p:cNvPr id="447" name="Freeform 44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8" name="TextBox 44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9" name="Group 449"/>
          <p:cNvGrpSpPr/>
          <p:nvPr/>
        </p:nvGrpSpPr>
        <p:grpSpPr>
          <a:xfrm>
            <a:off x="4773437" y="3702194"/>
            <a:ext cx="346780" cy="319084"/>
            <a:chOff x="0" y="0"/>
            <a:chExt cx="812800" cy="747886"/>
          </a:xfrm>
        </p:grpSpPr>
        <p:sp>
          <p:nvSpPr>
            <p:cNvPr id="450" name="Freeform 4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1" name="TextBox 4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2" name="Group 452"/>
          <p:cNvGrpSpPr/>
          <p:nvPr/>
        </p:nvGrpSpPr>
        <p:grpSpPr>
          <a:xfrm>
            <a:off x="5195752" y="3702194"/>
            <a:ext cx="325790" cy="319084"/>
            <a:chOff x="0" y="0"/>
            <a:chExt cx="763603" cy="747886"/>
          </a:xfrm>
        </p:grpSpPr>
        <p:sp>
          <p:nvSpPr>
            <p:cNvPr id="453" name="Freeform 45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4" name="TextBox 45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5" name="Group 455"/>
          <p:cNvGrpSpPr/>
          <p:nvPr/>
        </p:nvGrpSpPr>
        <p:grpSpPr>
          <a:xfrm>
            <a:off x="5578692" y="3702194"/>
            <a:ext cx="346780" cy="319084"/>
            <a:chOff x="0" y="0"/>
            <a:chExt cx="812800" cy="747886"/>
          </a:xfrm>
        </p:grpSpPr>
        <p:sp>
          <p:nvSpPr>
            <p:cNvPr id="456" name="Freeform 4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7" name="TextBox 4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8" name="Group 458"/>
          <p:cNvGrpSpPr/>
          <p:nvPr/>
        </p:nvGrpSpPr>
        <p:grpSpPr>
          <a:xfrm>
            <a:off x="5967800" y="3702194"/>
            <a:ext cx="346780" cy="319084"/>
            <a:chOff x="0" y="0"/>
            <a:chExt cx="812800" cy="747886"/>
          </a:xfrm>
        </p:grpSpPr>
        <p:sp>
          <p:nvSpPr>
            <p:cNvPr id="459" name="Freeform 4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0" name="TextBox 4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1" name="Group 461"/>
          <p:cNvGrpSpPr/>
          <p:nvPr/>
        </p:nvGrpSpPr>
        <p:grpSpPr>
          <a:xfrm>
            <a:off x="6352679" y="3702194"/>
            <a:ext cx="346780" cy="319084"/>
            <a:chOff x="0" y="0"/>
            <a:chExt cx="812800" cy="747886"/>
          </a:xfrm>
        </p:grpSpPr>
        <p:sp>
          <p:nvSpPr>
            <p:cNvPr id="462" name="Freeform 46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3" name="TextBox 46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4" name="Group 464"/>
          <p:cNvGrpSpPr/>
          <p:nvPr/>
        </p:nvGrpSpPr>
        <p:grpSpPr>
          <a:xfrm>
            <a:off x="6756957" y="3702194"/>
            <a:ext cx="346780" cy="319084"/>
            <a:chOff x="0" y="0"/>
            <a:chExt cx="812800" cy="747886"/>
          </a:xfrm>
        </p:grpSpPr>
        <p:sp>
          <p:nvSpPr>
            <p:cNvPr id="465" name="Freeform 4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6" name="TextBox 4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7" name="Group 467"/>
          <p:cNvGrpSpPr/>
          <p:nvPr/>
        </p:nvGrpSpPr>
        <p:grpSpPr>
          <a:xfrm>
            <a:off x="7179272" y="3702194"/>
            <a:ext cx="325790" cy="319084"/>
            <a:chOff x="0" y="0"/>
            <a:chExt cx="763603" cy="747886"/>
          </a:xfrm>
        </p:grpSpPr>
        <p:sp>
          <p:nvSpPr>
            <p:cNvPr id="468" name="Freeform 46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9" name="TextBox 46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0" name="Group 470"/>
          <p:cNvGrpSpPr/>
          <p:nvPr/>
        </p:nvGrpSpPr>
        <p:grpSpPr>
          <a:xfrm>
            <a:off x="7550577" y="3702194"/>
            <a:ext cx="346780" cy="319084"/>
            <a:chOff x="0" y="0"/>
            <a:chExt cx="812800" cy="747886"/>
          </a:xfrm>
        </p:grpSpPr>
        <p:sp>
          <p:nvSpPr>
            <p:cNvPr id="471" name="Freeform 4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2" name="TextBox 4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3" name="Group 473"/>
          <p:cNvGrpSpPr/>
          <p:nvPr/>
        </p:nvGrpSpPr>
        <p:grpSpPr>
          <a:xfrm>
            <a:off x="7939684" y="3702194"/>
            <a:ext cx="346780" cy="319084"/>
            <a:chOff x="0" y="0"/>
            <a:chExt cx="812800" cy="747886"/>
          </a:xfrm>
        </p:grpSpPr>
        <p:sp>
          <p:nvSpPr>
            <p:cNvPr id="474" name="Freeform 4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5" name="TextBox 4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6" name="Group 476"/>
          <p:cNvGrpSpPr/>
          <p:nvPr/>
        </p:nvGrpSpPr>
        <p:grpSpPr>
          <a:xfrm>
            <a:off x="8324564" y="3702194"/>
            <a:ext cx="346780" cy="319084"/>
            <a:chOff x="0" y="0"/>
            <a:chExt cx="812800" cy="747886"/>
          </a:xfrm>
        </p:grpSpPr>
        <p:sp>
          <p:nvSpPr>
            <p:cNvPr id="477" name="Freeform 47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8" name="TextBox 47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9" name="Group 479"/>
          <p:cNvGrpSpPr/>
          <p:nvPr/>
        </p:nvGrpSpPr>
        <p:grpSpPr>
          <a:xfrm>
            <a:off x="8728842" y="3702194"/>
            <a:ext cx="346780" cy="319084"/>
            <a:chOff x="0" y="0"/>
            <a:chExt cx="812800" cy="747886"/>
          </a:xfrm>
        </p:grpSpPr>
        <p:sp>
          <p:nvSpPr>
            <p:cNvPr id="480" name="Freeform 4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1" name="TextBox 4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2" name="Group 482"/>
          <p:cNvGrpSpPr/>
          <p:nvPr/>
        </p:nvGrpSpPr>
        <p:grpSpPr>
          <a:xfrm>
            <a:off x="9151157" y="3702194"/>
            <a:ext cx="325790" cy="319084"/>
            <a:chOff x="0" y="0"/>
            <a:chExt cx="763603" cy="747886"/>
          </a:xfrm>
        </p:grpSpPr>
        <p:sp>
          <p:nvSpPr>
            <p:cNvPr id="483" name="Freeform 48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4" name="TextBox 48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5" name="Group 485"/>
          <p:cNvGrpSpPr/>
          <p:nvPr/>
        </p:nvGrpSpPr>
        <p:grpSpPr>
          <a:xfrm>
            <a:off x="1623288" y="4094841"/>
            <a:ext cx="346780" cy="319084"/>
            <a:chOff x="0" y="0"/>
            <a:chExt cx="812800" cy="747886"/>
          </a:xfrm>
        </p:grpSpPr>
        <p:sp>
          <p:nvSpPr>
            <p:cNvPr id="486" name="Freeform 4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7" name="TextBox 4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8" name="Group 488"/>
          <p:cNvGrpSpPr/>
          <p:nvPr/>
        </p:nvGrpSpPr>
        <p:grpSpPr>
          <a:xfrm>
            <a:off x="2012395" y="4094841"/>
            <a:ext cx="346780" cy="319084"/>
            <a:chOff x="0" y="0"/>
            <a:chExt cx="812800" cy="747886"/>
          </a:xfrm>
        </p:grpSpPr>
        <p:sp>
          <p:nvSpPr>
            <p:cNvPr id="489" name="Freeform 4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0" name="TextBox 4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1" name="Group 491"/>
          <p:cNvGrpSpPr/>
          <p:nvPr/>
        </p:nvGrpSpPr>
        <p:grpSpPr>
          <a:xfrm>
            <a:off x="2397275" y="4094841"/>
            <a:ext cx="346780" cy="319084"/>
            <a:chOff x="0" y="0"/>
            <a:chExt cx="812800" cy="747886"/>
          </a:xfrm>
        </p:grpSpPr>
        <p:sp>
          <p:nvSpPr>
            <p:cNvPr id="492" name="Freeform 4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3" name="TextBox 4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4" name="Group 494"/>
          <p:cNvGrpSpPr/>
          <p:nvPr/>
        </p:nvGrpSpPr>
        <p:grpSpPr>
          <a:xfrm>
            <a:off x="2801552" y="4094841"/>
            <a:ext cx="346780" cy="319084"/>
            <a:chOff x="0" y="0"/>
            <a:chExt cx="812800" cy="747886"/>
          </a:xfrm>
        </p:grpSpPr>
        <p:sp>
          <p:nvSpPr>
            <p:cNvPr id="495" name="Freeform 4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6" name="TextBox 4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7" name="Group 497"/>
          <p:cNvGrpSpPr/>
          <p:nvPr/>
        </p:nvGrpSpPr>
        <p:grpSpPr>
          <a:xfrm>
            <a:off x="3223867" y="4094841"/>
            <a:ext cx="325790" cy="319084"/>
            <a:chOff x="0" y="0"/>
            <a:chExt cx="763603" cy="747886"/>
          </a:xfrm>
        </p:grpSpPr>
        <p:sp>
          <p:nvSpPr>
            <p:cNvPr id="498" name="Freeform 4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9" name="TextBox 4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0" name="Group 500"/>
          <p:cNvGrpSpPr/>
          <p:nvPr/>
        </p:nvGrpSpPr>
        <p:grpSpPr>
          <a:xfrm>
            <a:off x="3595172" y="4094841"/>
            <a:ext cx="346780" cy="319084"/>
            <a:chOff x="0" y="0"/>
            <a:chExt cx="812800" cy="747886"/>
          </a:xfrm>
        </p:grpSpPr>
        <p:sp>
          <p:nvSpPr>
            <p:cNvPr id="501" name="Freeform 5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2" name="TextBox 5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3" name="Group 503"/>
          <p:cNvGrpSpPr/>
          <p:nvPr/>
        </p:nvGrpSpPr>
        <p:grpSpPr>
          <a:xfrm>
            <a:off x="3984280" y="4094841"/>
            <a:ext cx="346780" cy="319084"/>
            <a:chOff x="0" y="0"/>
            <a:chExt cx="812800" cy="747886"/>
          </a:xfrm>
        </p:grpSpPr>
        <p:sp>
          <p:nvSpPr>
            <p:cNvPr id="504" name="Freeform 5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5" name="TextBox 5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6" name="Group 506"/>
          <p:cNvGrpSpPr/>
          <p:nvPr/>
        </p:nvGrpSpPr>
        <p:grpSpPr>
          <a:xfrm>
            <a:off x="4369160" y="4094841"/>
            <a:ext cx="346780" cy="319084"/>
            <a:chOff x="0" y="0"/>
            <a:chExt cx="812800" cy="747886"/>
          </a:xfrm>
        </p:grpSpPr>
        <p:sp>
          <p:nvSpPr>
            <p:cNvPr id="507" name="Freeform 5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8" name="TextBox 5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9" name="Group 509"/>
          <p:cNvGrpSpPr/>
          <p:nvPr/>
        </p:nvGrpSpPr>
        <p:grpSpPr>
          <a:xfrm>
            <a:off x="4773437" y="4094841"/>
            <a:ext cx="346780" cy="319084"/>
            <a:chOff x="0" y="0"/>
            <a:chExt cx="812800" cy="747886"/>
          </a:xfrm>
        </p:grpSpPr>
        <p:sp>
          <p:nvSpPr>
            <p:cNvPr id="510" name="Freeform 5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1" name="TextBox 5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2" name="Group 512"/>
          <p:cNvGrpSpPr/>
          <p:nvPr/>
        </p:nvGrpSpPr>
        <p:grpSpPr>
          <a:xfrm>
            <a:off x="5195752" y="4094841"/>
            <a:ext cx="325790" cy="319084"/>
            <a:chOff x="0" y="0"/>
            <a:chExt cx="763603" cy="747886"/>
          </a:xfrm>
        </p:grpSpPr>
        <p:sp>
          <p:nvSpPr>
            <p:cNvPr id="513" name="Freeform 5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4" name="TextBox 5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5" name="Group 515"/>
          <p:cNvGrpSpPr/>
          <p:nvPr/>
        </p:nvGrpSpPr>
        <p:grpSpPr>
          <a:xfrm>
            <a:off x="5578692" y="4094841"/>
            <a:ext cx="346780" cy="319084"/>
            <a:chOff x="0" y="0"/>
            <a:chExt cx="812800" cy="747886"/>
          </a:xfrm>
        </p:grpSpPr>
        <p:sp>
          <p:nvSpPr>
            <p:cNvPr id="516" name="Freeform 5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7" name="TextBox 5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8" name="Group 518"/>
          <p:cNvGrpSpPr/>
          <p:nvPr/>
        </p:nvGrpSpPr>
        <p:grpSpPr>
          <a:xfrm>
            <a:off x="5967800" y="4094841"/>
            <a:ext cx="346780" cy="319084"/>
            <a:chOff x="0" y="0"/>
            <a:chExt cx="812800" cy="747886"/>
          </a:xfrm>
        </p:grpSpPr>
        <p:sp>
          <p:nvSpPr>
            <p:cNvPr id="519" name="Freeform 5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0" name="TextBox 5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1" name="Group 521"/>
          <p:cNvGrpSpPr/>
          <p:nvPr/>
        </p:nvGrpSpPr>
        <p:grpSpPr>
          <a:xfrm>
            <a:off x="6352679" y="4094841"/>
            <a:ext cx="346780" cy="319084"/>
            <a:chOff x="0" y="0"/>
            <a:chExt cx="812800" cy="747886"/>
          </a:xfrm>
        </p:grpSpPr>
        <p:sp>
          <p:nvSpPr>
            <p:cNvPr id="522" name="Freeform 5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3" name="TextBox 5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4" name="Group 524"/>
          <p:cNvGrpSpPr/>
          <p:nvPr/>
        </p:nvGrpSpPr>
        <p:grpSpPr>
          <a:xfrm>
            <a:off x="6756957" y="4094841"/>
            <a:ext cx="346780" cy="319084"/>
            <a:chOff x="0" y="0"/>
            <a:chExt cx="812800" cy="747886"/>
          </a:xfrm>
        </p:grpSpPr>
        <p:sp>
          <p:nvSpPr>
            <p:cNvPr id="525" name="Freeform 5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6" name="TextBox 5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7" name="Group 527"/>
          <p:cNvGrpSpPr/>
          <p:nvPr/>
        </p:nvGrpSpPr>
        <p:grpSpPr>
          <a:xfrm>
            <a:off x="7179272" y="4094841"/>
            <a:ext cx="325790" cy="319084"/>
            <a:chOff x="0" y="0"/>
            <a:chExt cx="763603" cy="747886"/>
          </a:xfrm>
        </p:grpSpPr>
        <p:sp>
          <p:nvSpPr>
            <p:cNvPr id="528" name="Freeform 5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9" name="TextBox 5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0" name="Group 530"/>
          <p:cNvGrpSpPr/>
          <p:nvPr/>
        </p:nvGrpSpPr>
        <p:grpSpPr>
          <a:xfrm>
            <a:off x="7550577" y="4094841"/>
            <a:ext cx="346780" cy="319084"/>
            <a:chOff x="0" y="0"/>
            <a:chExt cx="812800" cy="747886"/>
          </a:xfrm>
        </p:grpSpPr>
        <p:sp>
          <p:nvSpPr>
            <p:cNvPr id="531" name="Freeform 5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2" name="TextBox 5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3" name="Group 533"/>
          <p:cNvGrpSpPr/>
          <p:nvPr/>
        </p:nvGrpSpPr>
        <p:grpSpPr>
          <a:xfrm>
            <a:off x="7939684" y="4094841"/>
            <a:ext cx="346780" cy="319084"/>
            <a:chOff x="0" y="0"/>
            <a:chExt cx="812800" cy="747886"/>
          </a:xfrm>
        </p:grpSpPr>
        <p:sp>
          <p:nvSpPr>
            <p:cNvPr id="534" name="Freeform 5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5" name="TextBox 5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6" name="Group 536"/>
          <p:cNvGrpSpPr/>
          <p:nvPr/>
        </p:nvGrpSpPr>
        <p:grpSpPr>
          <a:xfrm>
            <a:off x="8324564" y="4094841"/>
            <a:ext cx="346780" cy="319084"/>
            <a:chOff x="0" y="0"/>
            <a:chExt cx="812800" cy="747886"/>
          </a:xfrm>
        </p:grpSpPr>
        <p:sp>
          <p:nvSpPr>
            <p:cNvPr id="537" name="Freeform 5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8" name="TextBox 5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9" name="Group 539"/>
          <p:cNvGrpSpPr/>
          <p:nvPr/>
        </p:nvGrpSpPr>
        <p:grpSpPr>
          <a:xfrm>
            <a:off x="8728842" y="4094841"/>
            <a:ext cx="346780" cy="319084"/>
            <a:chOff x="0" y="0"/>
            <a:chExt cx="812800" cy="747886"/>
          </a:xfrm>
        </p:grpSpPr>
        <p:sp>
          <p:nvSpPr>
            <p:cNvPr id="540" name="Freeform 5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1" name="TextBox 5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2" name="Group 542"/>
          <p:cNvGrpSpPr/>
          <p:nvPr/>
        </p:nvGrpSpPr>
        <p:grpSpPr>
          <a:xfrm>
            <a:off x="9151157" y="4094841"/>
            <a:ext cx="325790" cy="319084"/>
            <a:chOff x="0" y="0"/>
            <a:chExt cx="763603" cy="747886"/>
          </a:xfrm>
        </p:grpSpPr>
        <p:sp>
          <p:nvSpPr>
            <p:cNvPr id="543" name="Freeform 5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4" name="TextBox 5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5" name="Group 545"/>
          <p:cNvGrpSpPr/>
          <p:nvPr/>
        </p:nvGrpSpPr>
        <p:grpSpPr>
          <a:xfrm>
            <a:off x="1623288" y="4487907"/>
            <a:ext cx="346780" cy="319084"/>
            <a:chOff x="0" y="0"/>
            <a:chExt cx="812800" cy="747886"/>
          </a:xfrm>
        </p:grpSpPr>
        <p:sp>
          <p:nvSpPr>
            <p:cNvPr id="546" name="Freeform 5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7" name="TextBox 5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8" name="Group 548"/>
          <p:cNvGrpSpPr/>
          <p:nvPr/>
        </p:nvGrpSpPr>
        <p:grpSpPr>
          <a:xfrm>
            <a:off x="2012395" y="4487907"/>
            <a:ext cx="346780" cy="319084"/>
            <a:chOff x="0" y="0"/>
            <a:chExt cx="812800" cy="747886"/>
          </a:xfrm>
        </p:grpSpPr>
        <p:sp>
          <p:nvSpPr>
            <p:cNvPr id="549" name="Freeform 5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0" name="TextBox 5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1" name="Group 551"/>
          <p:cNvGrpSpPr/>
          <p:nvPr/>
        </p:nvGrpSpPr>
        <p:grpSpPr>
          <a:xfrm>
            <a:off x="2397275" y="4487907"/>
            <a:ext cx="346780" cy="319084"/>
            <a:chOff x="0" y="0"/>
            <a:chExt cx="812800" cy="747886"/>
          </a:xfrm>
        </p:grpSpPr>
        <p:sp>
          <p:nvSpPr>
            <p:cNvPr id="552" name="Freeform 55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3" name="TextBox 55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4" name="Group 554"/>
          <p:cNvGrpSpPr/>
          <p:nvPr/>
        </p:nvGrpSpPr>
        <p:grpSpPr>
          <a:xfrm>
            <a:off x="2801552" y="4487907"/>
            <a:ext cx="346780" cy="319084"/>
            <a:chOff x="0" y="0"/>
            <a:chExt cx="812800" cy="747886"/>
          </a:xfrm>
        </p:grpSpPr>
        <p:sp>
          <p:nvSpPr>
            <p:cNvPr id="555" name="Freeform 5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6" name="TextBox 5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7" name="Group 557"/>
          <p:cNvGrpSpPr/>
          <p:nvPr/>
        </p:nvGrpSpPr>
        <p:grpSpPr>
          <a:xfrm>
            <a:off x="3223867" y="4487907"/>
            <a:ext cx="325790" cy="319084"/>
            <a:chOff x="0" y="0"/>
            <a:chExt cx="763603" cy="747886"/>
          </a:xfrm>
        </p:grpSpPr>
        <p:sp>
          <p:nvSpPr>
            <p:cNvPr id="558" name="Freeform 55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9" name="TextBox 55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0" name="Group 560"/>
          <p:cNvGrpSpPr/>
          <p:nvPr/>
        </p:nvGrpSpPr>
        <p:grpSpPr>
          <a:xfrm>
            <a:off x="3595172" y="4487907"/>
            <a:ext cx="346780" cy="319084"/>
            <a:chOff x="0" y="0"/>
            <a:chExt cx="812800" cy="747886"/>
          </a:xfrm>
        </p:grpSpPr>
        <p:sp>
          <p:nvSpPr>
            <p:cNvPr id="561" name="Freeform 5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2" name="TextBox 5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3" name="Group 563"/>
          <p:cNvGrpSpPr/>
          <p:nvPr/>
        </p:nvGrpSpPr>
        <p:grpSpPr>
          <a:xfrm>
            <a:off x="3984280" y="4487907"/>
            <a:ext cx="346780" cy="319084"/>
            <a:chOff x="0" y="0"/>
            <a:chExt cx="812800" cy="747886"/>
          </a:xfrm>
        </p:grpSpPr>
        <p:sp>
          <p:nvSpPr>
            <p:cNvPr id="564" name="Freeform 5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5" name="TextBox 5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6" name="Group 566"/>
          <p:cNvGrpSpPr/>
          <p:nvPr/>
        </p:nvGrpSpPr>
        <p:grpSpPr>
          <a:xfrm>
            <a:off x="4369160" y="4487907"/>
            <a:ext cx="346780" cy="319084"/>
            <a:chOff x="0" y="0"/>
            <a:chExt cx="812800" cy="747886"/>
          </a:xfrm>
        </p:grpSpPr>
        <p:sp>
          <p:nvSpPr>
            <p:cNvPr id="567" name="Freeform 56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8" name="TextBox 56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9" name="Group 569"/>
          <p:cNvGrpSpPr/>
          <p:nvPr/>
        </p:nvGrpSpPr>
        <p:grpSpPr>
          <a:xfrm>
            <a:off x="4773437" y="4487907"/>
            <a:ext cx="346780" cy="319084"/>
            <a:chOff x="0" y="0"/>
            <a:chExt cx="812800" cy="747886"/>
          </a:xfrm>
        </p:grpSpPr>
        <p:sp>
          <p:nvSpPr>
            <p:cNvPr id="570" name="Freeform 5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1" name="TextBox 5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2" name="Group 572"/>
          <p:cNvGrpSpPr/>
          <p:nvPr/>
        </p:nvGrpSpPr>
        <p:grpSpPr>
          <a:xfrm>
            <a:off x="5195752" y="4487907"/>
            <a:ext cx="325790" cy="319084"/>
            <a:chOff x="0" y="0"/>
            <a:chExt cx="763603" cy="747886"/>
          </a:xfrm>
        </p:grpSpPr>
        <p:sp>
          <p:nvSpPr>
            <p:cNvPr id="573" name="Freeform 57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4" name="TextBox 57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5" name="Group 575"/>
          <p:cNvGrpSpPr/>
          <p:nvPr/>
        </p:nvGrpSpPr>
        <p:grpSpPr>
          <a:xfrm>
            <a:off x="5578692" y="4487907"/>
            <a:ext cx="346780" cy="319084"/>
            <a:chOff x="0" y="0"/>
            <a:chExt cx="812800" cy="747886"/>
          </a:xfrm>
        </p:grpSpPr>
        <p:sp>
          <p:nvSpPr>
            <p:cNvPr id="576" name="Freeform 5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7" name="TextBox 5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8" name="Group 578"/>
          <p:cNvGrpSpPr/>
          <p:nvPr/>
        </p:nvGrpSpPr>
        <p:grpSpPr>
          <a:xfrm>
            <a:off x="5967800" y="4487907"/>
            <a:ext cx="346780" cy="319084"/>
            <a:chOff x="0" y="0"/>
            <a:chExt cx="812800" cy="747886"/>
          </a:xfrm>
        </p:grpSpPr>
        <p:sp>
          <p:nvSpPr>
            <p:cNvPr id="579" name="Freeform 5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0" name="TextBox 5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1" name="Group 581"/>
          <p:cNvGrpSpPr/>
          <p:nvPr/>
        </p:nvGrpSpPr>
        <p:grpSpPr>
          <a:xfrm>
            <a:off x="6352679" y="4487907"/>
            <a:ext cx="346780" cy="319084"/>
            <a:chOff x="0" y="0"/>
            <a:chExt cx="812800" cy="747886"/>
          </a:xfrm>
        </p:grpSpPr>
        <p:sp>
          <p:nvSpPr>
            <p:cNvPr id="582" name="Freeform 58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3" name="TextBox 58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4" name="Group 584"/>
          <p:cNvGrpSpPr/>
          <p:nvPr/>
        </p:nvGrpSpPr>
        <p:grpSpPr>
          <a:xfrm>
            <a:off x="6756957" y="4487907"/>
            <a:ext cx="346780" cy="319084"/>
            <a:chOff x="0" y="0"/>
            <a:chExt cx="812800" cy="747886"/>
          </a:xfrm>
        </p:grpSpPr>
        <p:sp>
          <p:nvSpPr>
            <p:cNvPr id="585" name="Freeform 58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6" name="TextBox 58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7" name="Group 587"/>
          <p:cNvGrpSpPr/>
          <p:nvPr/>
        </p:nvGrpSpPr>
        <p:grpSpPr>
          <a:xfrm>
            <a:off x="7179272" y="4487907"/>
            <a:ext cx="325790" cy="319084"/>
            <a:chOff x="0" y="0"/>
            <a:chExt cx="763603" cy="747886"/>
          </a:xfrm>
        </p:grpSpPr>
        <p:sp>
          <p:nvSpPr>
            <p:cNvPr id="588" name="Freeform 58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9" name="TextBox 58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0" name="Group 590"/>
          <p:cNvGrpSpPr/>
          <p:nvPr/>
        </p:nvGrpSpPr>
        <p:grpSpPr>
          <a:xfrm>
            <a:off x="7550577" y="4487907"/>
            <a:ext cx="346780" cy="319084"/>
            <a:chOff x="0" y="0"/>
            <a:chExt cx="812800" cy="747886"/>
          </a:xfrm>
        </p:grpSpPr>
        <p:sp>
          <p:nvSpPr>
            <p:cNvPr id="591" name="Freeform 59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2" name="TextBox 59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3" name="Group 593"/>
          <p:cNvGrpSpPr/>
          <p:nvPr/>
        </p:nvGrpSpPr>
        <p:grpSpPr>
          <a:xfrm>
            <a:off x="7939684" y="4487907"/>
            <a:ext cx="346780" cy="319084"/>
            <a:chOff x="0" y="0"/>
            <a:chExt cx="812800" cy="747886"/>
          </a:xfrm>
        </p:grpSpPr>
        <p:sp>
          <p:nvSpPr>
            <p:cNvPr id="594" name="Freeform 59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5" name="TextBox 59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6" name="Group 596"/>
          <p:cNvGrpSpPr/>
          <p:nvPr/>
        </p:nvGrpSpPr>
        <p:grpSpPr>
          <a:xfrm>
            <a:off x="8324564" y="4487907"/>
            <a:ext cx="346780" cy="319084"/>
            <a:chOff x="0" y="0"/>
            <a:chExt cx="812800" cy="747886"/>
          </a:xfrm>
        </p:grpSpPr>
        <p:sp>
          <p:nvSpPr>
            <p:cNvPr id="597" name="Freeform 59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8" name="TextBox 59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9" name="Group 599"/>
          <p:cNvGrpSpPr/>
          <p:nvPr/>
        </p:nvGrpSpPr>
        <p:grpSpPr>
          <a:xfrm>
            <a:off x="8728842" y="4487907"/>
            <a:ext cx="346780" cy="319084"/>
            <a:chOff x="0" y="0"/>
            <a:chExt cx="812800" cy="747886"/>
          </a:xfrm>
        </p:grpSpPr>
        <p:sp>
          <p:nvSpPr>
            <p:cNvPr id="600" name="Freeform 60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1" name="TextBox 60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2" name="Group 602"/>
          <p:cNvGrpSpPr/>
          <p:nvPr/>
        </p:nvGrpSpPr>
        <p:grpSpPr>
          <a:xfrm>
            <a:off x="9151157" y="4487907"/>
            <a:ext cx="325790" cy="319084"/>
            <a:chOff x="0" y="0"/>
            <a:chExt cx="763603" cy="747886"/>
          </a:xfrm>
        </p:grpSpPr>
        <p:sp>
          <p:nvSpPr>
            <p:cNvPr id="603" name="Freeform 60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4" name="TextBox 60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5" name="Group 605"/>
          <p:cNvGrpSpPr/>
          <p:nvPr/>
        </p:nvGrpSpPr>
        <p:grpSpPr>
          <a:xfrm>
            <a:off x="1623288" y="4880554"/>
            <a:ext cx="346780" cy="319084"/>
            <a:chOff x="0" y="0"/>
            <a:chExt cx="812800" cy="747886"/>
          </a:xfrm>
        </p:grpSpPr>
        <p:sp>
          <p:nvSpPr>
            <p:cNvPr id="606" name="Freeform 60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7" name="TextBox 60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8" name="Group 608"/>
          <p:cNvGrpSpPr/>
          <p:nvPr/>
        </p:nvGrpSpPr>
        <p:grpSpPr>
          <a:xfrm>
            <a:off x="2012395" y="4880554"/>
            <a:ext cx="346780" cy="319084"/>
            <a:chOff x="0" y="0"/>
            <a:chExt cx="812800" cy="747886"/>
          </a:xfrm>
        </p:grpSpPr>
        <p:sp>
          <p:nvSpPr>
            <p:cNvPr id="609" name="Freeform 60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0" name="TextBox 6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1" name="Group 611"/>
          <p:cNvGrpSpPr/>
          <p:nvPr/>
        </p:nvGrpSpPr>
        <p:grpSpPr>
          <a:xfrm>
            <a:off x="2397275" y="4880554"/>
            <a:ext cx="346780" cy="319084"/>
            <a:chOff x="0" y="0"/>
            <a:chExt cx="812800" cy="747886"/>
          </a:xfrm>
        </p:grpSpPr>
        <p:sp>
          <p:nvSpPr>
            <p:cNvPr id="612" name="Freeform 61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3" name="TextBox 61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4" name="Group 614"/>
          <p:cNvGrpSpPr/>
          <p:nvPr/>
        </p:nvGrpSpPr>
        <p:grpSpPr>
          <a:xfrm>
            <a:off x="2801552" y="4880554"/>
            <a:ext cx="346780" cy="319084"/>
            <a:chOff x="0" y="0"/>
            <a:chExt cx="812800" cy="747886"/>
          </a:xfrm>
        </p:grpSpPr>
        <p:sp>
          <p:nvSpPr>
            <p:cNvPr id="615" name="Freeform 6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6" name="TextBox 6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7" name="Group 617"/>
          <p:cNvGrpSpPr/>
          <p:nvPr/>
        </p:nvGrpSpPr>
        <p:grpSpPr>
          <a:xfrm>
            <a:off x="3223867" y="4880554"/>
            <a:ext cx="325790" cy="319084"/>
            <a:chOff x="0" y="0"/>
            <a:chExt cx="763603" cy="747886"/>
          </a:xfrm>
        </p:grpSpPr>
        <p:sp>
          <p:nvSpPr>
            <p:cNvPr id="618" name="Freeform 61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9" name="TextBox 61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0" name="Group 620"/>
          <p:cNvGrpSpPr/>
          <p:nvPr/>
        </p:nvGrpSpPr>
        <p:grpSpPr>
          <a:xfrm>
            <a:off x="3595172" y="4880554"/>
            <a:ext cx="346780" cy="319084"/>
            <a:chOff x="0" y="0"/>
            <a:chExt cx="812800" cy="747886"/>
          </a:xfrm>
        </p:grpSpPr>
        <p:sp>
          <p:nvSpPr>
            <p:cNvPr id="621" name="Freeform 6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2" name="TextBox 6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3" name="Group 623"/>
          <p:cNvGrpSpPr/>
          <p:nvPr/>
        </p:nvGrpSpPr>
        <p:grpSpPr>
          <a:xfrm>
            <a:off x="3984280" y="4880554"/>
            <a:ext cx="346780" cy="319084"/>
            <a:chOff x="0" y="0"/>
            <a:chExt cx="812800" cy="747886"/>
          </a:xfrm>
        </p:grpSpPr>
        <p:sp>
          <p:nvSpPr>
            <p:cNvPr id="624" name="Freeform 6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5" name="TextBox 6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6" name="Group 626"/>
          <p:cNvGrpSpPr/>
          <p:nvPr/>
        </p:nvGrpSpPr>
        <p:grpSpPr>
          <a:xfrm>
            <a:off x="4369160" y="4880554"/>
            <a:ext cx="346780" cy="319084"/>
            <a:chOff x="0" y="0"/>
            <a:chExt cx="812800" cy="747886"/>
          </a:xfrm>
        </p:grpSpPr>
        <p:sp>
          <p:nvSpPr>
            <p:cNvPr id="627" name="Freeform 62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8" name="TextBox 62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9" name="Group 629"/>
          <p:cNvGrpSpPr/>
          <p:nvPr/>
        </p:nvGrpSpPr>
        <p:grpSpPr>
          <a:xfrm>
            <a:off x="4773437" y="4880554"/>
            <a:ext cx="346780" cy="319084"/>
            <a:chOff x="0" y="0"/>
            <a:chExt cx="812800" cy="747886"/>
          </a:xfrm>
        </p:grpSpPr>
        <p:sp>
          <p:nvSpPr>
            <p:cNvPr id="630" name="Freeform 6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1" name="TextBox 6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2" name="Group 632"/>
          <p:cNvGrpSpPr/>
          <p:nvPr/>
        </p:nvGrpSpPr>
        <p:grpSpPr>
          <a:xfrm>
            <a:off x="5195752" y="4880554"/>
            <a:ext cx="325790" cy="319084"/>
            <a:chOff x="0" y="0"/>
            <a:chExt cx="763603" cy="747886"/>
          </a:xfrm>
        </p:grpSpPr>
        <p:sp>
          <p:nvSpPr>
            <p:cNvPr id="633" name="Freeform 63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4" name="TextBox 63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5" name="Group 635"/>
          <p:cNvGrpSpPr/>
          <p:nvPr/>
        </p:nvGrpSpPr>
        <p:grpSpPr>
          <a:xfrm>
            <a:off x="5578692" y="4880554"/>
            <a:ext cx="346780" cy="319084"/>
            <a:chOff x="0" y="0"/>
            <a:chExt cx="812800" cy="747886"/>
          </a:xfrm>
        </p:grpSpPr>
        <p:sp>
          <p:nvSpPr>
            <p:cNvPr id="636" name="Freeform 6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7" name="TextBox 6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8" name="Group 638"/>
          <p:cNvGrpSpPr/>
          <p:nvPr/>
        </p:nvGrpSpPr>
        <p:grpSpPr>
          <a:xfrm>
            <a:off x="5967800" y="4880554"/>
            <a:ext cx="346780" cy="319084"/>
            <a:chOff x="0" y="0"/>
            <a:chExt cx="812800" cy="747886"/>
          </a:xfrm>
        </p:grpSpPr>
        <p:sp>
          <p:nvSpPr>
            <p:cNvPr id="639" name="Freeform 6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0" name="TextBox 6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1" name="Group 641"/>
          <p:cNvGrpSpPr/>
          <p:nvPr/>
        </p:nvGrpSpPr>
        <p:grpSpPr>
          <a:xfrm>
            <a:off x="6352679" y="4880554"/>
            <a:ext cx="346780" cy="319084"/>
            <a:chOff x="0" y="0"/>
            <a:chExt cx="812800" cy="747886"/>
          </a:xfrm>
        </p:grpSpPr>
        <p:sp>
          <p:nvSpPr>
            <p:cNvPr id="642" name="Freeform 64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3" name="TextBox 64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4" name="Group 644"/>
          <p:cNvGrpSpPr/>
          <p:nvPr/>
        </p:nvGrpSpPr>
        <p:grpSpPr>
          <a:xfrm>
            <a:off x="6756957" y="4880554"/>
            <a:ext cx="346780" cy="319084"/>
            <a:chOff x="0" y="0"/>
            <a:chExt cx="812800" cy="747886"/>
          </a:xfrm>
        </p:grpSpPr>
        <p:sp>
          <p:nvSpPr>
            <p:cNvPr id="645" name="Freeform 6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6" name="TextBox 6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7" name="Group 647"/>
          <p:cNvGrpSpPr/>
          <p:nvPr/>
        </p:nvGrpSpPr>
        <p:grpSpPr>
          <a:xfrm>
            <a:off x="7179272" y="4880554"/>
            <a:ext cx="325790" cy="319084"/>
            <a:chOff x="0" y="0"/>
            <a:chExt cx="763603" cy="747886"/>
          </a:xfrm>
        </p:grpSpPr>
        <p:sp>
          <p:nvSpPr>
            <p:cNvPr id="648" name="Freeform 64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9" name="TextBox 64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0" name="Group 650"/>
          <p:cNvGrpSpPr/>
          <p:nvPr/>
        </p:nvGrpSpPr>
        <p:grpSpPr>
          <a:xfrm>
            <a:off x="7550577" y="4880554"/>
            <a:ext cx="346780" cy="319084"/>
            <a:chOff x="0" y="0"/>
            <a:chExt cx="812800" cy="747886"/>
          </a:xfrm>
        </p:grpSpPr>
        <p:sp>
          <p:nvSpPr>
            <p:cNvPr id="651" name="Freeform 6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2" name="TextBox 6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3" name="Group 653"/>
          <p:cNvGrpSpPr/>
          <p:nvPr/>
        </p:nvGrpSpPr>
        <p:grpSpPr>
          <a:xfrm>
            <a:off x="7939684" y="4880554"/>
            <a:ext cx="346780" cy="319084"/>
            <a:chOff x="0" y="0"/>
            <a:chExt cx="812800" cy="747886"/>
          </a:xfrm>
        </p:grpSpPr>
        <p:sp>
          <p:nvSpPr>
            <p:cNvPr id="654" name="Freeform 6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5" name="TextBox 6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6" name="Group 656"/>
          <p:cNvGrpSpPr/>
          <p:nvPr/>
        </p:nvGrpSpPr>
        <p:grpSpPr>
          <a:xfrm>
            <a:off x="8324564" y="4880554"/>
            <a:ext cx="346780" cy="319084"/>
            <a:chOff x="0" y="0"/>
            <a:chExt cx="812800" cy="747886"/>
          </a:xfrm>
        </p:grpSpPr>
        <p:sp>
          <p:nvSpPr>
            <p:cNvPr id="657" name="Freeform 65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8" name="TextBox 65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9" name="Group 659"/>
          <p:cNvGrpSpPr/>
          <p:nvPr/>
        </p:nvGrpSpPr>
        <p:grpSpPr>
          <a:xfrm>
            <a:off x="8728842" y="4880554"/>
            <a:ext cx="346780" cy="319084"/>
            <a:chOff x="0" y="0"/>
            <a:chExt cx="812800" cy="747886"/>
          </a:xfrm>
        </p:grpSpPr>
        <p:sp>
          <p:nvSpPr>
            <p:cNvPr id="660" name="Freeform 6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1" name="TextBox 6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2" name="Group 662"/>
          <p:cNvGrpSpPr/>
          <p:nvPr/>
        </p:nvGrpSpPr>
        <p:grpSpPr>
          <a:xfrm>
            <a:off x="9151157" y="4880554"/>
            <a:ext cx="325790" cy="319084"/>
            <a:chOff x="0" y="0"/>
            <a:chExt cx="763603" cy="747886"/>
          </a:xfrm>
        </p:grpSpPr>
        <p:sp>
          <p:nvSpPr>
            <p:cNvPr id="663" name="Freeform 66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4" name="TextBox 66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5" name="Group 665"/>
          <p:cNvGrpSpPr/>
          <p:nvPr/>
        </p:nvGrpSpPr>
        <p:grpSpPr>
          <a:xfrm>
            <a:off x="1623288" y="5284380"/>
            <a:ext cx="346780" cy="319084"/>
            <a:chOff x="0" y="0"/>
            <a:chExt cx="812800" cy="747886"/>
          </a:xfrm>
        </p:grpSpPr>
        <p:sp>
          <p:nvSpPr>
            <p:cNvPr id="666" name="Freeform 6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7" name="TextBox 6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8" name="Group 668"/>
          <p:cNvGrpSpPr/>
          <p:nvPr/>
        </p:nvGrpSpPr>
        <p:grpSpPr>
          <a:xfrm>
            <a:off x="2012395" y="5284380"/>
            <a:ext cx="346780" cy="319084"/>
            <a:chOff x="0" y="0"/>
            <a:chExt cx="812800" cy="747886"/>
          </a:xfrm>
        </p:grpSpPr>
        <p:sp>
          <p:nvSpPr>
            <p:cNvPr id="669" name="Freeform 6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0" name="TextBox 6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1" name="Group 671"/>
          <p:cNvGrpSpPr/>
          <p:nvPr/>
        </p:nvGrpSpPr>
        <p:grpSpPr>
          <a:xfrm>
            <a:off x="2397275" y="5284380"/>
            <a:ext cx="346780" cy="319084"/>
            <a:chOff x="0" y="0"/>
            <a:chExt cx="812800" cy="747886"/>
          </a:xfrm>
        </p:grpSpPr>
        <p:sp>
          <p:nvSpPr>
            <p:cNvPr id="672" name="Freeform 67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3" name="TextBox 67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4" name="Group 674"/>
          <p:cNvGrpSpPr/>
          <p:nvPr/>
        </p:nvGrpSpPr>
        <p:grpSpPr>
          <a:xfrm>
            <a:off x="2801552" y="5284380"/>
            <a:ext cx="346780" cy="319084"/>
            <a:chOff x="0" y="0"/>
            <a:chExt cx="812800" cy="747886"/>
          </a:xfrm>
        </p:grpSpPr>
        <p:sp>
          <p:nvSpPr>
            <p:cNvPr id="675" name="Freeform 6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6" name="TextBox 6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7" name="Group 677"/>
          <p:cNvGrpSpPr/>
          <p:nvPr/>
        </p:nvGrpSpPr>
        <p:grpSpPr>
          <a:xfrm>
            <a:off x="3223867" y="5284380"/>
            <a:ext cx="325790" cy="319084"/>
            <a:chOff x="0" y="0"/>
            <a:chExt cx="763603" cy="747886"/>
          </a:xfrm>
        </p:grpSpPr>
        <p:sp>
          <p:nvSpPr>
            <p:cNvPr id="678" name="Freeform 67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9" name="TextBox 67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0" name="Group 680"/>
          <p:cNvGrpSpPr/>
          <p:nvPr/>
        </p:nvGrpSpPr>
        <p:grpSpPr>
          <a:xfrm>
            <a:off x="3595172" y="5284380"/>
            <a:ext cx="346780" cy="319084"/>
            <a:chOff x="0" y="0"/>
            <a:chExt cx="812800" cy="747886"/>
          </a:xfrm>
        </p:grpSpPr>
        <p:sp>
          <p:nvSpPr>
            <p:cNvPr id="681" name="Freeform 6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2" name="TextBox 6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3" name="Group 683"/>
          <p:cNvGrpSpPr/>
          <p:nvPr/>
        </p:nvGrpSpPr>
        <p:grpSpPr>
          <a:xfrm>
            <a:off x="3984280" y="5284380"/>
            <a:ext cx="346780" cy="319084"/>
            <a:chOff x="0" y="0"/>
            <a:chExt cx="812800" cy="747886"/>
          </a:xfrm>
        </p:grpSpPr>
        <p:sp>
          <p:nvSpPr>
            <p:cNvPr id="684" name="Freeform 6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5" name="TextBox 6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6" name="Group 686"/>
          <p:cNvGrpSpPr/>
          <p:nvPr/>
        </p:nvGrpSpPr>
        <p:grpSpPr>
          <a:xfrm>
            <a:off x="4369160" y="5284380"/>
            <a:ext cx="346780" cy="319084"/>
            <a:chOff x="0" y="0"/>
            <a:chExt cx="812800" cy="747886"/>
          </a:xfrm>
        </p:grpSpPr>
        <p:sp>
          <p:nvSpPr>
            <p:cNvPr id="687" name="Freeform 68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8" name="TextBox 68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9" name="Group 689"/>
          <p:cNvGrpSpPr/>
          <p:nvPr/>
        </p:nvGrpSpPr>
        <p:grpSpPr>
          <a:xfrm>
            <a:off x="4773437" y="5284380"/>
            <a:ext cx="346780" cy="319084"/>
            <a:chOff x="0" y="0"/>
            <a:chExt cx="812800" cy="747886"/>
          </a:xfrm>
        </p:grpSpPr>
        <p:sp>
          <p:nvSpPr>
            <p:cNvPr id="690" name="Freeform 6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1" name="TextBox 6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2" name="Group 692"/>
          <p:cNvGrpSpPr/>
          <p:nvPr/>
        </p:nvGrpSpPr>
        <p:grpSpPr>
          <a:xfrm>
            <a:off x="5195752" y="5284380"/>
            <a:ext cx="325790" cy="319084"/>
            <a:chOff x="0" y="0"/>
            <a:chExt cx="763603" cy="747886"/>
          </a:xfrm>
        </p:grpSpPr>
        <p:sp>
          <p:nvSpPr>
            <p:cNvPr id="693" name="Freeform 69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4" name="TextBox 69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5" name="Group 695"/>
          <p:cNvGrpSpPr/>
          <p:nvPr/>
        </p:nvGrpSpPr>
        <p:grpSpPr>
          <a:xfrm>
            <a:off x="5578692" y="5284380"/>
            <a:ext cx="346780" cy="319084"/>
            <a:chOff x="0" y="0"/>
            <a:chExt cx="812800" cy="747886"/>
          </a:xfrm>
        </p:grpSpPr>
        <p:sp>
          <p:nvSpPr>
            <p:cNvPr id="696" name="Freeform 6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7" name="TextBox 6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8" name="Group 698"/>
          <p:cNvGrpSpPr/>
          <p:nvPr/>
        </p:nvGrpSpPr>
        <p:grpSpPr>
          <a:xfrm>
            <a:off x="5967800" y="5284380"/>
            <a:ext cx="346780" cy="319084"/>
            <a:chOff x="0" y="0"/>
            <a:chExt cx="812800" cy="747886"/>
          </a:xfrm>
        </p:grpSpPr>
        <p:sp>
          <p:nvSpPr>
            <p:cNvPr id="699" name="Freeform 6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0" name="TextBox 7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1" name="Group 701"/>
          <p:cNvGrpSpPr/>
          <p:nvPr/>
        </p:nvGrpSpPr>
        <p:grpSpPr>
          <a:xfrm>
            <a:off x="6352679" y="5284380"/>
            <a:ext cx="346780" cy="319084"/>
            <a:chOff x="0" y="0"/>
            <a:chExt cx="812800" cy="747886"/>
          </a:xfrm>
        </p:grpSpPr>
        <p:sp>
          <p:nvSpPr>
            <p:cNvPr id="702" name="Freeform 70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3" name="TextBox 70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4" name="Group 704"/>
          <p:cNvGrpSpPr/>
          <p:nvPr/>
        </p:nvGrpSpPr>
        <p:grpSpPr>
          <a:xfrm>
            <a:off x="6756957" y="5284380"/>
            <a:ext cx="346780" cy="319084"/>
            <a:chOff x="0" y="0"/>
            <a:chExt cx="812800" cy="747886"/>
          </a:xfrm>
        </p:grpSpPr>
        <p:sp>
          <p:nvSpPr>
            <p:cNvPr id="705" name="Freeform 7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6" name="TextBox 7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7" name="Group 707"/>
          <p:cNvGrpSpPr/>
          <p:nvPr/>
        </p:nvGrpSpPr>
        <p:grpSpPr>
          <a:xfrm>
            <a:off x="7179272" y="5284380"/>
            <a:ext cx="325790" cy="319084"/>
            <a:chOff x="0" y="0"/>
            <a:chExt cx="763603" cy="747886"/>
          </a:xfrm>
        </p:grpSpPr>
        <p:sp>
          <p:nvSpPr>
            <p:cNvPr id="708" name="Freeform 70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9" name="TextBox 70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0" name="Group 710"/>
          <p:cNvGrpSpPr/>
          <p:nvPr/>
        </p:nvGrpSpPr>
        <p:grpSpPr>
          <a:xfrm>
            <a:off x="7550577" y="5284380"/>
            <a:ext cx="346780" cy="319084"/>
            <a:chOff x="0" y="0"/>
            <a:chExt cx="812800" cy="747886"/>
          </a:xfrm>
        </p:grpSpPr>
        <p:sp>
          <p:nvSpPr>
            <p:cNvPr id="711" name="Freeform 7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2" name="TextBox 7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3" name="Group 713"/>
          <p:cNvGrpSpPr/>
          <p:nvPr/>
        </p:nvGrpSpPr>
        <p:grpSpPr>
          <a:xfrm>
            <a:off x="7939684" y="5284380"/>
            <a:ext cx="346780" cy="319084"/>
            <a:chOff x="0" y="0"/>
            <a:chExt cx="812800" cy="747886"/>
          </a:xfrm>
        </p:grpSpPr>
        <p:sp>
          <p:nvSpPr>
            <p:cNvPr id="714" name="Freeform 7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5" name="TextBox 7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6" name="Group 716"/>
          <p:cNvGrpSpPr/>
          <p:nvPr/>
        </p:nvGrpSpPr>
        <p:grpSpPr>
          <a:xfrm>
            <a:off x="8324564" y="5284380"/>
            <a:ext cx="346780" cy="319084"/>
            <a:chOff x="0" y="0"/>
            <a:chExt cx="812800" cy="747886"/>
          </a:xfrm>
        </p:grpSpPr>
        <p:sp>
          <p:nvSpPr>
            <p:cNvPr id="717" name="Freeform 71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8" name="TextBox 71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9" name="Group 719"/>
          <p:cNvGrpSpPr/>
          <p:nvPr/>
        </p:nvGrpSpPr>
        <p:grpSpPr>
          <a:xfrm>
            <a:off x="8728842" y="5284380"/>
            <a:ext cx="346780" cy="319084"/>
            <a:chOff x="0" y="0"/>
            <a:chExt cx="812800" cy="747886"/>
          </a:xfrm>
        </p:grpSpPr>
        <p:sp>
          <p:nvSpPr>
            <p:cNvPr id="720" name="Freeform 7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1" name="TextBox 7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2" name="Group 722"/>
          <p:cNvGrpSpPr/>
          <p:nvPr/>
        </p:nvGrpSpPr>
        <p:grpSpPr>
          <a:xfrm>
            <a:off x="9151157" y="5284380"/>
            <a:ext cx="325790" cy="319084"/>
            <a:chOff x="0" y="0"/>
            <a:chExt cx="763603" cy="747886"/>
          </a:xfrm>
        </p:grpSpPr>
        <p:sp>
          <p:nvSpPr>
            <p:cNvPr id="723" name="Freeform 72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4" name="TextBox 72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5" name="Group 725"/>
          <p:cNvGrpSpPr/>
          <p:nvPr/>
        </p:nvGrpSpPr>
        <p:grpSpPr>
          <a:xfrm>
            <a:off x="1623288" y="5677027"/>
            <a:ext cx="346780" cy="319084"/>
            <a:chOff x="0" y="0"/>
            <a:chExt cx="812800" cy="747886"/>
          </a:xfrm>
        </p:grpSpPr>
        <p:sp>
          <p:nvSpPr>
            <p:cNvPr id="726" name="Freeform 7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7" name="TextBox 7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8" name="Group 728"/>
          <p:cNvGrpSpPr/>
          <p:nvPr/>
        </p:nvGrpSpPr>
        <p:grpSpPr>
          <a:xfrm>
            <a:off x="2012395" y="5677027"/>
            <a:ext cx="346780" cy="319084"/>
            <a:chOff x="0" y="0"/>
            <a:chExt cx="812800" cy="747886"/>
          </a:xfrm>
        </p:grpSpPr>
        <p:sp>
          <p:nvSpPr>
            <p:cNvPr id="729" name="Freeform 7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0" name="TextBox 7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1" name="Group 731"/>
          <p:cNvGrpSpPr/>
          <p:nvPr/>
        </p:nvGrpSpPr>
        <p:grpSpPr>
          <a:xfrm>
            <a:off x="2397275" y="5677027"/>
            <a:ext cx="346780" cy="319084"/>
            <a:chOff x="0" y="0"/>
            <a:chExt cx="812800" cy="747886"/>
          </a:xfrm>
        </p:grpSpPr>
        <p:sp>
          <p:nvSpPr>
            <p:cNvPr id="732" name="Freeform 73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3" name="TextBox 73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4" name="Group 734"/>
          <p:cNvGrpSpPr/>
          <p:nvPr/>
        </p:nvGrpSpPr>
        <p:grpSpPr>
          <a:xfrm>
            <a:off x="2801552" y="5677027"/>
            <a:ext cx="346780" cy="319084"/>
            <a:chOff x="0" y="0"/>
            <a:chExt cx="812800" cy="747886"/>
          </a:xfrm>
        </p:grpSpPr>
        <p:sp>
          <p:nvSpPr>
            <p:cNvPr id="735" name="Freeform 7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6" name="TextBox 7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7" name="Group 737"/>
          <p:cNvGrpSpPr/>
          <p:nvPr/>
        </p:nvGrpSpPr>
        <p:grpSpPr>
          <a:xfrm>
            <a:off x="3223867" y="5677027"/>
            <a:ext cx="325790" cy="319084"/>
            <a:chOff x="0" y="0"/>
            <a:chExt cx="763603" cy="747886"/>
          </a:xfrm>
        </p:grpSpPr>
        <p:sp>
          <p:nvSpPr>
            <p:cNvPr id="738" name="Freeform 73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9" name="TextBox 73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0" name="Group 740"/>
          <p:cNvGrpSpPr/>
          <p:nvPr/>
        </p:nvGrpSpPr>
        <p:grpSpPr>
          <a:xfrm>
            <a:off x="3595172" y="5677027"/>
            <a:ext cx="346780" cy="319084"/>
            <a:chOff x="0" y="0"/>
            <a:chExt cx="812800" cy="747886"/>
          </a:xfrm>
        </p:grpSpPr>
        <p:sp>
          <p:nvSpPr>
            <p:cNvPr id="741" name="Freeform 7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2" name="TextBox 7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3" name="Group 743"/>
          <p:cNvGrpSpPr/>
          <p:nvPr/>
        </p:nvGrpSpPr>
        <p:grpSpPr>
          <a:xfrm>
            <a:off x="3984280" y="5677027"/>
            <a:ext cx="346780" cy="319084"/>
            <a:chOff x="0" y="0"/>
            <a:chExt cx="812800" cy="747886"/>
          </a:xfrm>
        </p:grpSpPr>
        <p:sp>
          <p:nvSpPr>
            <p:cNvPr id="744" name="Freeform 7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5" name="TextBox 7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6" name="Group 746"/>
          <p:cNvGrpSpPr/>
          <p:nvPr/>
        </p:nvGrpSpPr>
        <p:grpSpPr>
          <a:xfrm>
            <a:off x="4369160" y="5677027"/>
            <a:ext cx="346780" cy="319084"/>
            <a:chOff x="0" y="0"/>
            <a:chExt cx="812800" cy="747886"/>
          </a:xfrm>
        </p:grpSpPr>
        <p:sp>
          <p:nvSpPr>
            <p:cNvPr id="747" name="Freeform 74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8" name="TextBox 74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9" name="Group 749"/>
          <p:cNvGrpSpPr/>
          <p:nvPr/>
        </p:nvGrpSpPr>
        <p:grpSpPr>
          <a:xfrm>
            <a:off x="4773437" y="5677027"/>
            <a:ext cx="346780" cy="319084"/>
            <a:chOff x="0" y="0"/>
            <a:chExt cx="812800" cy="747886"/>
          </a:xfrm>
        </p:grpSpPr>
        <p:sp>
          <p:nvSpPr>
            <p:cNvPr id="750" name="Freeform 7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1" name="TextBox 7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2" name="Group 752"/>
          <p:cNvGrpSpPr/>
          <p:nvPr/>
        </p:nvGrpSpPr>
        <p:grpSpPr>
          <a:xfrm>
            <a:off x="5195752" y="5677027"/>
            <a:ext cx="325790" cy="319084"/>
            <a:chOff x="0" y="0"/>
            <a:chExt cx="763603" cy="747886"/>
          </a:xfrm>
        </p:grpSpPr>
        <p:sp>
          <p:nvSpPr>
            <p:cNvPr id="753" name="Freeform 75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4" name="TextBox 75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5" name="Group 755"/>
          <p:cNvGrpSpPr/>
          <p:nvPr/>
        </p:nvGrpSpPr>
        <p:grpSpPr>
          <a:xfrm>
            <a:off x="5578692" y="5677027"/>
            <a:ext cx="346780" cy="319084"/>
            <a:chOff x="0" y="0"/>
            <a:chExt cx="812800" cy="747886"/>
          </a:xfrm>
        </p:grpSpPr>
        <p:sp>
          <p:nvSpPr>
            <p:cNvPr id="756" name="Freeform 7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7" name="TextBox 7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8" name="Group 758"/>
          <p:cNvGrpSpPr/>
          <p:nvPr/>
        </p:nvGrpSpPr>
        <p:grpSpPr>
          <a:xfrm>
            <a:off x="5967800" y="5677027"/>
            <a:ext cx="346780" cy="319084"/>
            <a:chOff x="0" y="0"/>
            <a:chExt cx="812800" cy="747886"/>
          </a:xfrm>
        </p:grpSpPr>
        <p:sp>
          <p:nvSpPr>
            <p:cNvPr id="759" name="Freeform 7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0" name="TextBox 7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1" name="Group 761"/>
          <p:cNvGrpSpPr/>
          <p:nvPr/>
        </p:nvGrpSpPr>
        <p:grpSpPr>
          <a:xfrm>
            <a:off x="6352679" y="5677027"/>
            <a:ext cx="346780" cy="319084"/>
            <a:chOff x="0" y="0"/>
            <a:chExt cx="812800" cy="747886"/>
          </a:xfrm>
        </p:grpSpPr>
        <p:sp>
          <p:nvSpPr>
            <p:cNvPr id="762" name="Freeform 76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3" name="TextBox 76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4" name="Group 764"/>
          <p:cNvGrpSpPr/>
          <p:nvPr/>
        </p:nvGrpSpPr>
        <p:grpSpPr>
          <a:xfrm>
            <a:off x="6756957" y="5677027"/>
            <a:ext cx="346780" cy="319084"/>
            <a:chOff x="0" y="0"/>
            <a:chExt cx="812800" cy="747886"/>
          </a:xfrm>
        </p:grpSpPr>
        <p:sp>
          <p:nvSpPr>
            <p:cNvPr id="765" name="Freeform 7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6" name="TextBox 7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7" name="Group 767"/>
          <p:cNvGrpSpPr/>
          <p:nvPr/>
        </p:nvGrpSpPr>
        <p:grpSpPr>
          <a:xfrm>
            <a:off x="7179272" y="5677027"/>
            <a:ext cx="325790" cy="319084"/>
            <a:chOff x="0" y="0"/>
            <a:chExt cx="763603" cy="747886"/>
          </a:xfrm>
        </p:grpSpPr>
        <p:sp>
          <p:nvSpPr>
            <p:cNvPr id="768" name="Freeform 76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9" name="TextBox 76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0" name="Group 770"/>
          <p:cNvGrpSpPr/>
          <p:nvPr/>
        </p:nvGrpSpPr>
        <p:grpSpPr>
          <a:xfrm>
            <a:off x="7550577" y="5677027"/>
            <a:ext cx="346780" cy="319084"/>
            <a:chOff x="0" y="0"/>
            <a:chExt cx="812800" cy="747886"/>
          </a:xfrm>
        </p:grpSpPr>
        <p:sp>
          <p:nvSpPr>
            <p:cNvPr id="771" name="Freeform 7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2" name="TextBox 7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3" name="Group 773"/>
          <p:cNvGrpSpPr/>
          <p:nvPr/>
        </p:nvGrpSpPr>
        <p:grpSpPr>
          <a:xfrm>
            <a:off x="7939684" y="5677027"/>
            <a:ext cx="346780" cy="319084"/>
            <a:chOff x="0" y="0"/>
            <a:chExt cx="812800" cy="747886"/>
          </a:xfrm>
        </p:grpSpPr>
        <p:sp>
          <p:nvSpPr>
            <p:cNvPr id="774" name="Freeform 7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5" name="TextBox 7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6" name="Group 776"/>
          <p:cNvGrpSpPr/>
          <p:nvPr/>
        </p:nvGrpSpPr>
        <p:grpSpPr>
          <a:xfrm>
            <a:off x="8324564" y="5677027"/>
            <a:ext cx="346780" cy="319084"/>
            <a:chOff x="0" y="0"/>
            <a:chExt cx="812800" cy="747886"/>
          </a:xfrm>
        </p:grpSpPr>
        <p:sp>
          <p:nvSpPr>
            <p:cNvPr id="777" name="Freeform 77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8" name="TextBox 77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9" name="Group 779"/>
          <p:cNvGrpSpPr/>
          <p:nvPr/>
        </p:nvGrpSpPr>
        <p:grpSpPr>
          <a:xfrm>
            <a:off x="8728842" y="5677027"/>
            <a:ext cx="346780" cy="319084"/>
            <a:chOff x="0" y="0"/>
            <a:chExt cx="812800" cy="747886"/>
          </a:xfrm>
        </p:grpSpPr>
        <p:sp>
          <p:nvSpPr>
            <p:cNvPr id="780" name="Freeform 7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1" name="TextBox 7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2" name="Group 782"/>
          <p:cNvGrpSpPr/>
          <p:nvPr/>
        </p:nvGrpSpPr>
        <p:grpSpPr>
          <a:xfrm>
            <a:off x="9151157" y="5677027"/>
            <a:ext cx="325790" cy="319084"/>
            <a:chOff x="0" y="0"/>
            <a:chExt cx="763603" cy="747886"/>
          </a:xfrm>
        </p:grpSpPr>
        <p:sp>
          <p:nvSpPr>
            <p:cNvPr id="783" name="Freeform 78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4" name="TextBox 78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5" name="Group 785"/>
          <p:cNvGrpSpPr/>
          <p:nvPr/>
        </p:nvGrpSpPr>
        <p:grpSpPr>
          <a:xfrm>
            <a:off x="1623288" y="6069674"/>
            <a:ext cx="346780" cy="319084"/>
            <a:chOff x="0" y="0"/>
            <a:chExt cx="812800" cy="747886"/>
          </a:xfrm>
        </p:grpSpPr>
        <p:sp>
          <p:nvSpPr>
            <p:cNvPr id="786" name="Freeform 7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7" name="TextBox 7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8" name="Group 788"/>
          <p:cNvGrpSpPr/>
          <p:nvPr/>
        </p:nvGrpSpPr>
        <p:grpSpPr>
          <a:xfrm>
            <a:off x="2012395" y="6069674"/>
            <a:ext cx="346780" cy="319084"/>
            <a:chOff x="0" y="0"/>
            <a:chExt cx="812800" cy="747886"/>
          </a:xfrm>
        </p:grpSpPr>
        <p:sp>
          <p:nvSpPr>
            <p:cNvPr id="789" name="Freeform 7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0" name="TextBox 7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1" name="Group 791"/>
          <p:cNvGrpSpPr/>
          <p:nvPr/>
        </p:nvGrpSpPr>
        <p:grpSpPr>
          <a:xfrm>
            <a:off x="2397275" y="6069674"/>
            <a:ext cx="346780" cy="319084"/>
            <a:chOff x="0" y="0"/>
            <a:chExt cx="812800" cy="747886"/>
          </a:xfrm>
        </p:grpSpPr>
        <p:sp>
          <p:nvSpPr>
            <p:cNvPr id="792" name="Freeform 7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3" name="TextBox 7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4" name="Group 794"/>
          <p:cNvGrpSpPr/>
          <p:nvPr/>
        </p:nvGrpSpPr>
        <p:grpSpPr>
          <a:xfrm>
            <a:off x="2801552" y="6069674"/>
            <a:ext cx="346780" cy="319084"/>
            <a:chOff x="0" y="0"/>
            <a:chExt cx="812800" cy="747886"/>
          </a:xfrm>
        </p:grpSpPr>
        <p:sp>
          <p:nvSpPr>
            <p:cNvPr id="795" name="Freeform 7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6" name="TextBox 7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7" name="Group 797"/>
          <p:cNvGrpSpPr/>
          <p:nvPr/>
        </p:nvGrpSpPr>
        <p:grpSpPr>
          <a:xfrm>
            <a:off x="3223867" y="6069674"/>
            <a:ext cx="325790" cy="319084"/>
            <a:chOff x="0" y="0"/>
            <a:chExt cx="763603" cy="747886"/>
          </a:xfrm>
        </p:grpSpPr>
        <p:sp>
          <p:nvSpPr>
            <p:cNvPr id="798" name="Freeform 7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9" name="TextBox 7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0" name="Group 800"/>
          <p:cNvGrpSpPr/>
          <p:nvPr/>
        </p:nvGrpSpPr>
        <p:grpSpPr>
          <a:xfrm>
            <a:off x="3595172" y="6069674"/>
            <a:ext cx="346780" cy="319084"/>
            <a:chOff x="0" y="0"/>
            <a:chExt cx="812800" cy="747886"/>
          </a:xfrm>
        </p:grpSpPr>
        <p:sp>
          <p:nvSpPr>
            <p:cNvPr id="801" name="Freeform 8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2" name="TextBox 8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3" name="Group 803"/>
          <p:cNvGrpSpPr/>
          <p:nvPr/>
        </p:nvGrpSpPr>
        <p:grpSpPr>
          <a:xfrm>
            <a:off x="3984280" y="6069674"/>
            <a:ext cx="346780" cy="319084"/>
            <a:chOff x="0" y="0"/>
            <a:chExt cx="812800" cy="747886"/>
          </a:xfrm>
        </p:grpSpPr>
        <p:sp>
          <p:nvSpPr>
            <p:cNvPr id="804" name="Freeform 8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5" name="TextBox 8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6" name="Group 806"/>
          <p:cNvGrpSpPr/>
          <p:nvPr/>
        </p:nvGrpSpPr>
        <p:grpSpPr>
          <a:xfrm>
            <a:off x="4369160" y="6069674"/>
            <a:ext cx="346780" cy="319084"/>
            <a:chOff x="0" y="0"/>
            <a:chExt cx="812800" cy="747886"/>
          </a:xfrm>
        </p:grpSpPr>
        <p:sp>
          <p:nvSpPr>
            <p:cNvPr id="807" name="Freeform 8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8" name="TextBox 8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9" name="Group 809"/>
          <p:cNvGrpSpPr/>
          <p:nvPr/>
        </p:nvGrpSpPr>
        <p:grpSpPr>
          <a:xfrm>
            <a:off x="4777131" y="6106012"/>
            <a:ext cx="346780" cy="319084"/>
            <a:chOff x="0" y="0"/>
            <a:chExt cx="812800" cy="747886"/>
          </a:xfrm>
        </p:grpSpPr>
        <p:sp>
          <p:nvSpPr>
            <p:cNvPr id="810" name="Freeform 8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1" name="TextBox 8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2" name="Group 812"/>
          <p:cNvGrpSpPr/>
          <p:nvPr/>
        </p:nvGrpSpPr>
        <p:grpSpPr>
          <a:xfrm>
            <a:off x="5195752" y="6069674"/>
            <a:ext cx="325790" cy="319084"/>
            <a:chOff x="0" y="0"/>
            <a:chExt cx="763603" cy="747886"/>
          </a:xfrm>
        </p:grpSpPr>
        <p:sp>
          <p:nvSpPr>
            <p:cNvPr id="813" name="Freeform 8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4" name="TextBox 8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5" name="Group 815"/>
          <p:cNvGrpSpPr/>
          <p:nvPr/>
        </p:nvGrpSpPr>
        <p:grpSpPr>
          <a:xfrm>
            <a:off x="5578692" y="6069674"/>
            <a:ext cx="346780" cy="319084"/>
            <a:chOff x="0" y="0"/>
            <a:chExt cx="812800" cy="747886"/>
          </a:xfrm>
        </p:grpSpPr>
        <p:sp>
          <p:nvSpPr>
            <p:cNvPr id="816" name="Freeform 8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7" name="TextBox 8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8" name="Group 818"/>
          <p:cNvGrpSpPr/>
          <p:nvPr/>
        </p:nvGrpSpPr>
        <p:grpSpPr>
          <a:xfrm>
            <a:off x="5967800" y="6069674"/>
            <a:ext cx="346780" cy="319084"/>
            <a:chOff x="0" y="0"/>
            <a:chExt cx="812800" cy="747886"/>
          </a:xfrm>
        </p:grpSpPr>
        <p:sp>
          <p:nvSpPr>
            <p:cNvPr id="819" name="Freeform 8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0" name="TextBox 8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1" name="Group 821"/>
          <p:cNvGrpSpPr/>
          <p:nvPr/>
        </p:nvGrpSpPr>
        <p:grpSpPr>
          <a:xfrm>
            <a:off x="6352679" y="6069674"/>
            <a:ext cx="346780" cy="319084"/>
            <a:chOff x="0" y="0"/>
            <a:chExt cx="812800" cy="747886"/>
          </a:xfrm>
        </p:grpSpPr>
        <p:sp>
          <p:nvSpPr>
            <p:cNvPr id="822" name="Freeform 8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3" name="TextBox 8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4" name="Group 824"/>
          <p:cNvGrpSpPr/>
          <p:nvPr/>
        </p:nvGrpSpPr>
        <p:grpSpPr>
          <a:xfrm>
            <a:off x="6756957" y="6069674"/>
            <a:ext cx="346780" cy="319084"/>
            <a:chOff x="0" y="0"/>
            <a:chExt cx="812800" cy="747886"/>
          </a:xfrm>
        </p:grpSpPr>
        <p:sp>
          <p:nvSpPr>
            <p:cNvPr id="825" name="Freeform 8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6" name="TextBox 8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7" name="Group 827"/>
          <p:cNvGrpSpPr/>
          <p:nvPr/>
        </p:nvGrpSpPr>
        <p:grpSpPr>
          <a:xfrm>
            <a:off x="7179272" y="6069674"/>
            <a:ext cx="325790" cy="319084"/>
            <a:chOff x="0" y="0"/>
            <a:chExt cx="763603" cy="747886"/>
          </a:xfrm>
        </p:grpSpPr>
        <p:sp>
          <p:nvSpPr>
            <p:cNvPr id="828" name="Freeform 8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9" name="TextBox 8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0" name="Group 830"/>
          <p:cNvGrpSpPr/>
          <p:nvPr/>
        </p:nvGrpSpPr>
        <p:grpSpPr>
          <a:xfrm>
            <a:off x="7550577" y="6069674"/>
            <a:ext cx="346780" cy="319084"/>
            <a:chOff x="0" y="0"/>
            <a:chExt cx="812800" cy="747886"/>
          </a:xfrm>
        </p:grpSpPr>
        <p:sp>
          <p:nvSpPr>
            <p:cNvPr id="831" name="Freeform 8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2" name="TextBox 8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3" name="Group 833"/>
          <p:cNvGrpSpPr/>
          <p:nvPr/>
        </p:nvGrpSpPr>
        <p:grpSpPr>
          <a:xfrm>
            <a:off x="7939684" y="6069674"/>
            <a:ext cx="346780" cy="319084"/>
            <a:chOff x="0" y="0"/>
            <a:chExt cx="812800" cy="747886"/>
          </a:xfrm>
        </p:grpSpPr>
        <p:sp>
          <p:nvSpPr>
            <p:cNvPr id="834" name="Freeform 8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5" name="TextBox 8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6" name="Group 836"/>
          <p:cNvGrpSpPr/>
          <p:nvPr/>
        </p:nvGrpSpPr>
        <p:grpSpPr>
          <a:xfrm>
            <a:off x="8324564" y="6069674"/>
            <a:ext cx="346780" cy="319084"/>
            <a:chOff x="0" y="0"/>
            <a:chExt cx="812800" cy="747886"/>
          </a:xfrm>
        </p:grpSpPr>
        <p:sp>
          <p:nvSpPr>
            <p:cNvPr id="837" name="Freeform 8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8" name="TextBox 8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9" name="Group 839"/>
          <p:cNvGrpSpPr/>
          <p:nvPr/>
        </p:nvGrpSpPr>
        <p:grpSpPr>
          <a:xfrm>
            <a:off x="8728842" y="6069674"/>
            <a:ext cx="346780" cy="319084"/>
            <a:chOff x="0" y="0"/>
            <a:chExt cx="812800" cy="747886"/>
          </a:xfrm>
        </p:grpSpPr>
        <p:sp>
          <p:nvSpPr>
            <p:cNvPr id="840" name="Freeform 8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1" name="TextBox 8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2" name="Group 842"/>
          <p:cNvGrpSpPr/>
          <p:nvPr/>
        </p:nvGrpSpPr>
        <p:grpSpPr>
          <a:xfrm>
            <a:off x="9151157" y="6069674"/>
            <a:ext cx="325790" cy="319084"/>
            <a:chOff x="0" y="0"/>
            <a:chExt cx="763603" cy="747886"/>
          </a:xfrm>
        </p:grpSpPr>
        <p:sp>
          <p:nvSpPr>
            <p:cNvPr id="843" name="Freeform 8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4" name="TextBox 8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5" name="Group 845"/>
          <p:cNvGrpSpPr/>
          <p:nvPr/>
        </p:nvGrpSpPr>
        <p:grpSpPr>
          <a:xfrm>
            <a:off x="1623288" y="6464958"/>
            <a:ext cx="7853659" cy="711732"/>
            <a:chOff x="0" y="0"/>
            <a:chExt cx="10471545" cy="948975"/>
          </a:xfrm>
        </p:grpSpPr>
        <p:grpSp>
          <p:nvGrpSpPr>
            <p:cNvPr id="846" name="Group 846"/>
            <p:cNvGrpSpPr/>
            <p:nvPr/>
          </p:nvGrpSpPr>
          <p:grpSpPr>
            <a:xfrm>
              <a:off x="0" y="0"/>
              <a:ext cx="462373" cy="425446"/>
              <a:chOff x="0" y="0"/>
              <a:chExt cx="812800" cy="747886"/>
            </a:xfrm>
          </p:grpSpPr>
          <p:sp>
            <p:nvSpPr>
              <p:cNvPr id="847" name="Freeform 84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48" name="TextBox 84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9" name="Group 849"/>
            <p:cNvGrpSpPr/>
            <p:nvPr/>
          </p:nvGrpSpPr>
          <p:grpSpPr>
            <a:xfrm>
              <a:off x="518810" y="0"/>
              <a:ext cx="462373" cy="425446"/>
              <a:chOff x="0" y="0"/>
              <a:chExt cx="812800" cy="747886"/>
            </a:xfrm>
          </p:grpSpPr>
          <p:sp>
            <p:nvSpPr>
              <p:cNvPr id="850" name="Freeform 85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1" name="TextBox 85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2" name="Group 852"/>
            <p:cNvGrpSpPr/>
            <p:nvPr/>
          </p:nvGrpSpPr>
          <p:grpSpPr>
            <a:xfrm>
              <a:off x="1031983" y="0"/>
              <a:ext cx="462373" cy="425446"/>
              <a:chOff x="0" y="0"/>
              <a:chExt cx="812800" cy="747886"/>
            </a:xfrm>
          </p:grpSpPr>
          <p:sp>
            <p:nvSpPr>
              <p:cNvPr id="853" name="Freeform 85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4" name="TextBox 85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5" name="Group 855"/>
            <p:cNvGrpSpPr/>
            <p:nvPr/>
          </p:nvGrpSpPr>
          <p:grpSpPr>
            <a:xfrm>
              <a:off x="1571020" y="0"/>
              <a:ext cx="462373" cy="425446"/>
              <a:chOff x="0" y="0"/>
              <a:chExt cx="812800" cy="747886"/>
            </a:xfrm>
          </p:grpSpPr>
          <p:sp>
            <p:nvSpPr>
              <p:cNvPr id="856" name="Freeform 85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7" name="TextBox 85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8" name="Group 858"/>
            <p:cNvGrpSpPr/>
            <p:nvPr/>
          </p:nvGrpSpPr>
          <p:grpSpPr>
            <a:xfrm>
              <a:off x="2134106" y="0"/>
              <a:ext cx="434386" cy="425446"/>
              <a:chOff x="0" y="0"/>
              <a:chExt cx="763603" cy="747886"/>
            </a:xfrm>
          </p:grpSpPr>
          <p:sp>
            <p:nvSpPr>
              <p:cNvPr id="859" name="Freeform 85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0" name="TextBox 86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1" name="Group 861"/>
            <p:cNvGrpSpPr/>
            <p:nvPr/>
          </p:nvGrpSpPr>
          <p:grpSpPr>
            <a:xfrm>
              <a:off x="2629180" y="0"/>
              <a:ext cx="462373" cy="425446"/>
              <a:chOff x="0" y="0"/>
              <a:chExt cx="812800" cy="747886"/>
            </a:xfrm>
          </p:grpSpPr>
          <p:sp>
            <p:nvSpPr>
              <p:cNvPr id="862" name="Freeform 86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3" name="TextBox 86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4" name="Group 864"/>
            <p:cNvGrpSpPr/>
            <p:nvPr/>
          </p:nvGrpSpPr>
          <p:grpSpPr>
            <a:xfrm>
              <a:off x="3147990" y="0"/>
              <a:ext cx="462373" cy="425446"/>
              <a:chOff x="0" y="0"/>
              <a:chExt cx="812800" cy="747886"/>
            </a:xfrm>
          </p:grpSpPr>
          <p:sp>
            <p:nvSpPr>
              <p:cNvPr id="865" name="Freeform 86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6" name="TextBox 86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7" name="Group 867"/>
            <p:cNvGrpSpPr/>
            <p:nvPr/>
          </p:nvGrpSpPr>
          <p:grpSpPr>
            <a:xfrm>
              <a:off x="3661163" y="0"/>
              <a:ext cx="462373" cy="425446"/>
              <a:chOff x="0" y="0"/>
              <a:chExt cx="812800" cy="747886"/>
            </a:xfrm>
          </p:grpSpPr>
          <p:sp>
            <p:nvSpPr>
              <p:cNvPr id="868" name="Freeform 86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9" name="TextBox 86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0" name="Group 870"/>
            <p:cNvGrpSpPr/>
            <p:nvPr/>
          </p:nvGrpSpPr>
          <p:grpSpPr>
            <a:xfrm>
              <a:off x="4200200" y="0"/>
              <a:ext cx="462373" cy="425446"/>
              <a:chOff x="0" y="0"/>
              <a:chExt cx="812800" cy="747886"/>
            </a:xfrm>
          </p:grpSpPr>
          <p:sp>
            <p:nvSpPr>
              <p:cNvPr id="871" name="Freeform 87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2" name="TextBox 87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3" name="Group 873"/>
            <p:cNvGrpSpPr/>
            <p:nvPr/>
          </p:nvGrpSpPr>
          <p:grpSpPr>
            <a:xfrm>
              <a:off x="4763286" y="0"/>
              <a:ext cx="434386" cy="425446"/>
              <a:chOff x="0" y="0"/>
              <a:chExt cx="763603" cy="747886"/>
            </a:xfrm>
          </p:grpSpPr>
          <p:sp>
            <p:nvSpPr>
              <p:cNvPr id="874" name="Freeform 87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5" name="TextBox 87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6" name="Group 876"/>
            <p:cNvGrpSpPr/>
            <p:nvPr/>
          </p:nvGrpSpPr>
          <p:grpSpPr>
            <a:xfrm>
              <a:off x="5273873" y="0"/>
              <a:ext cx="462373" cy="425446"/>
              <a:chOff x="0" y="0"/>
              <a:chExt cx="812800" cy="747886"/>
            </a:xfrm>
          </p:grpSpPr>
          <p:sp>
            <p:nvSpPr>
              <p:cNvPr id="877" name="Freeform 87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8" name="TextBox 87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9" name="Group 879"/>
            <p:cNvGrpSpPr/>
            <p:nvPr/>
          </p:nvGrpSpPr>
          <p:grpSpPr>
            <a:xfrm>
              <a:off x="5792683" y="0"/>
              <a:ext cx="462373" cy="425446"/>
              <a:chOff x="0" y="0"/>
              <a:chExt cx="812800" cy="747886"/>
            </a:xfrm>
          </p:grpSpPr>
          <p:sp>
            <p:nvSpPr>
              <p:cNvPr id="880" name="Freeform 88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1" name="TextBox 88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2" name="Group 882"/>
            <p:cNvGrpSpPr/>
            <p:nvPr/>
          </p:nvGrpSpPr>
          <p:grpSpPr>
            <a:xfrm>
              <a:off x="6305856" y="0"/>
              <a:ext cx="462373" cy="425446"/>
              <a:chOff x="0" y="0"/>
              <a:chExt cx="812800" cy="747886"/>
            </a:xfrm>
          </p:grpSpPr>
          <p:sp>
            <p:nvSpPr>
              <p:cNvPr id="883" name="Freeform 88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4" name="TextBox 88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5" name="Group 885"/>
            <p:cNvGrpSpPr/>
            <p:nvPr/>
          </p:nvGrpSpPr>
          <p:grpSpPr>
            <a:xfrm>
              <a:off x="6844893" y="0"/>
              <a:ext cx="462373" cy="425446"/>
              <a:chOff x="0" y="0"/>
              <a:chExt cx="812800" cy="747886"/>
            </a:xfrm>
          </p:grpSpPr>
          <p:sp>
            <p:nvSpPr>
              <p:cNvPr id="886" name="Freeform 88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7" name="TextBox 88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8" name="Group 888"/>
            <p:cNvGrpSpPr/>
            <p:nvPr/>
          </p:nvGrpSpPr>
          <p:grpSpPr>
            <a:xfrm>
              <a:off x="7407979" y="0"/>
              <a:ext cx="434386" cy="425446"/>
              <a:chOff x="0" y="0"/>
              <a:chExt cx="763603" cy="747886"/>
            </a:xfrm>
          </p:grpSpPr>
          <p:sp>
            <p:nvSpPr>
              <p:cNvPr id="889" name="Freeform 88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0" name="TextBox 89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1" name="Group 891"/>
            <p:cNvGrpSpPr/>
            <p:nvPr/>
          </p:nvGrpSpPr>
          <p:grpSpPr>
            <a:xfrm>
              <a:off x="7903053" y="0"/>
              <a:ext cx="462373" cy="425446"/>
              <a:chOff x="0" y="0"/>
              <a:chExt cx="812800" cy="747886"/>
            </a:xfrm>
          </p:grpSpPr>
          <p:sp>
            <p:nvSpPr>
              <p:cNvPr id="892" name="Freeform 89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3" name="TextBox 89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4" name="Group 894"/>
            <p:cNvGrpSpPr/>
            <p:nvPr/>
          </p:nvGrpSpPr>
          <p:grpSpPr>
            <a:xfrm>
              <a:off x="8421863" y="0"/>
              <a:ext cx="462373" cy="425446"/>
              <a:chOff x="0" y="0"/>
              <a:chExt cx="812800" cy="747886"/>
            </a:xfrm>
          </p:grpSpPr>
          <p:sp>
            <p:nvSpPr>
              <p:cNvPr id="895" name="Freeform 89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6" name="TextBox 89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7" name="Group 897"/>
            <p:cNvGrpSpPr/>
            <p:nvPr/>
          </p:nvGrpSpPr>
          <p:grpSpPr>
            <a:xfrm>
              <a:off x="8935036" y="0"/>
              <a:ext cx="462373" cy="425446"/>
              <a:chOff x="0" y="0"/>
              <a:chExt cx="812800" cy="747886"/>
            </a:xfrm>
          </p:grpSpPr>
          <p:sp>
            <p:nvSpPr>
              <p:cNvPr id="898" name="Freeform 89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9" name="TextBox 89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0" name="Group 900"/>
            <p:cNvGrpSpPr/>
            <p:nvPr/>
          </p:nvGrpSpPr>
          <p:grpSpPr>
            <a:xfrm>
              <a:off x="9474072" y="0"/>
              <a:ext cx="462373" cy="425446"/>
              <a:chOff x="0" y="0"/>
              <a:chExt cx="812800" cy="747886"/>
            </a:xfrm>
          </p:grpSpPr>
          <p:sp>
            <p:nvSpPr>
              <p:cNvPr id="901" name="Freeform 90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2" name="TextBox 90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3" name="Group 903"/>
            <p:cNvGrpSpPr/>
            <p:nvPr/>
          </p:nvGrpSpPr>
          <p:grpSpPr>
            <a:xfrm>
              <a:off x="10037159" y="0"/>
              <a:ext cx="434386" cy="425446"/>
              <a:chOff x="0" y="0"/>
              <a:chExt cx="763603" cy="747886"/>
            </a:xfrm>
          </p:grpSpPr>
          <p:sp>
            <p:nvSpPr>
              <p:cNvPr id="904" name="Freeform 90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5" name="TextBox 90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6" name="Group 906"/>
            <p:cNvGrpSpPr/>
            <p:nvPr/>
          </p:nvGrpSpPr>
          <p:grpSpPr>
            <a:xfrm>
              <a:off x="0" y="523529"/>
              <a:ext cx="462373" cy="425446"/>
              <a:chOff x="0" y="0"/>
              <a:chExt cx="812800" cy="747886"/>
            </a:xfrm>
          </p:grpSpPr>
          <p:sp>
            <p:nvSpPr>
              <p:cNvPr id="907" name="Freeform 90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8" name="TextBox 90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9" name="Group 909"/>
            <p:cNvGrpSpPr/>
            <p:nvPr/>
          </p:nvGrpSpPr>
          <p:grpSpPr>
            <a:xfrm>
              <a:off x="518810" y="523529"/>
              <a:ext cx="462373" cy="425446"/>
              <a:chOff x="0" y="0"/>
              <a:chExt cx="812800" cy="747886"/>
            </a:xfrm>
          </p:grpSpPr>
          <p:sp>
            <p:nvSpPr>
              <p:cNvPr id="910" name="Freeform 91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1" name="TextBox 91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2" name="Group 912"/>
            <p:cNvGrpSpPr/>
            <p:nvPr/>
          </p:nvGrpSpPr>
          <p:grpSpPr>
            <a:xfrm>
              <a:off x="1031983" y="523529"/>
              <a:ext cx="462373" cy="425446"/>
              <a:chOff x="0" y="0"/>
              <a:chExt cx="812800" cy="747886"/>
            </a:xfrm>
          </p:grpSpPr>
          <p:sp>
            <p:nvSpPr>
              <p:cNvPr id="913" name="Freeform 91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4" name="TextBox 91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5" name="Group 915"/>
            <p:cNvGrpSpPr/>
            <p:nvPr/>
          </p:nvGrpSpPr>
          <p:grpSpPr>
            <a:xfrm>
              <a:off x="1571020" y="523529"/>
              <a:ext cx="462373" cy="425446"/>
              <a:chOff x="0" y="0"/>
              <a:chExt cx="812800" cy="747886"/>
            </a:xfrm>
          </p:grpSpPr>
          <p:sp>
            <p:nvSpPr>
              <p:cNvPr id="916" name="Freeform 91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7" name="TextBox 91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8" name="Group 918"/>
            <p:cNvGrpSpPr/>
            <p:nvPr/>
          </p:nvGrpSpPr>
          <p:grpSpPr>
            <a:xfrm>
              <a:off x="2134106" y="523529"/>
              <a:ext cx="434386" cy="425446"/>
              <a:chOff x="0" y="0"/>
              <a:chExt cx="763603" cy="747886"/>
            </a:xfrm>
          </p:grpSpPr>
          <p:sp>
            <p:nvSpPr>
              <p:cNvPr id="919" name="Freeform 91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0" name="TextBox 92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1" name="Group 921"/>
            <p:cNvGrpSpPr/>
            <p:nvPr/>
          </p:nvGrpSpPr>
          <p:grpSpPr>
            <a:xfrm>
              <a:off x="2629180" y="523529"/>
              <a:ext cx="462373" cy="425446"/>
              <a:chOff x="0" y="0"/>
              <a:chExt cx="812800" cy="747886"/>
            </a:xfrm>
          </p:grpSpPr>
          <p:sp>
            <p:nvSpPr>
              <p:cNvPr id="922" name="Freeform 92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3" name="TextBox 92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4" name="Group 924"/>
            <p:cNvGrpSpPr/>
            <p:nvPr/>
          </p:nvGrpSpPr>
          <p:grpSpPr>
            <a:xfrm>
              <a:off x="3147990" y="523529"/>
              <a:ext cx="462373" cy="425446"/>
              <a:chOff x="0" y="0"/>
              <a:chExt cx="812800" cy="747886"/>
            </a:xfrm>
          </p:grpSpPr>
          <p:sp>
            <p:nvSpPr>
              <p:cNvPr id="925" name="Freeform 92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6" name="TextBox 92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7" name="Group 927"/>
            <p:cNvGrpSpPr/>
            <p:nvPr/>
          </p:nvGrpSpPr>
          <p:grpSpPr>
            <a:xfrm>
              <a:off x="3661163" y="523529"/>
              <a:ext cx="462373" cy="425446"/>
              <a:chOff x="0" y="0"/>
              <a:chExt cx="812800" cy="747886"/>
            </a:xfrm>
          </p:grpSpPr>
          <p:sp>
            <p:nvSpPr>
              <p:cNvPr id="928" name="Freeform 92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9" name="TextBox 92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0" name="Group 930"/>
            <p:cNvGrpSpPr/>
            <p:nvPr/>
          </p:nvGrpSpPr>
          <p:grpSpPr>
            <a:xfrm>
              <a:off x="4200200" y="523529"/>
              <a:ext cx="462373" cy="425446"/>
              <a:chOff x="0" y="0"/>
              <a:chExt cx="812800" cy="747886"/>
            </a:xfrm>
          </p:grpSpPr>
          <p:sp>
            <p:nvSpPr>
              <p:cNvPr id="931" name="Freeform 93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2" name="TextBox 93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3" name="Group 933"/>
            <p:cNvGrpSpPr/>
            <p:nvPr/>
          </p:nvGrpSpPr>
          <p:grpSpPr>
            <a:xfrm>
              <a:off x="4763286" y="523529"/>
              <a:ext cx="434386" cy="425446"/>
              <a:chOff x="0" y="0"/>
              <a:chExt cx="763603" cy="747886"/>
            </a:xfrm>
          </p:grpSpPr>
          <p:sp>
            <p:nvSpPr>
              <p:cNvPr id="934" name="Freeform 93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5" name="TextBox 93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6" name="Group 936"/>
            <p:cNvGrpSpPr/>
            <p:nvPr/>
          </p:nvGrpSpPr>
          <p:grpSpPr>
            <a:xfrm>
              <a:off x="5273873" y="523529"/>
              <a:ext cx="462373" cy="425446"/>
              <a:chOff x="0" y="0"/>
              <a:chExt cx="812800" cy="747886"/>
            </a:xfrm>
          </p:grpSpPr>
          <p:sp>
            <p:nvSpPr>
              <p:cNvPr id="937" name="Freeform 93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8" name="TextBox 93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9" name="Group 939"/>
            <p:cNvGrpSpPr/>
            <p:nvPr/>
          </p:nvGrpSpPr>
          <p:grpSpPr>
            <a:xfrm>
              <a:off x="5792683" y="523529"/>
              <a:ext cx="462373" cy="425446"/>
              <a:chOff x="0" y="0"/>
              <a:chExt cx="812800" cy="747886"/>
            </a:xfrm>
          </p:grpSpPr>
          <p:sp>
            <p:nvSpPr>
              <p:cNvPr id="940" name="Freeform 94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1" name="TextBox 94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2" name="Group 942"/>
            <p:cNvGrpSpPr/>
            <p:nvPr/>
          </p:nvGrpSpPr>
          <p:grpSpPr>
            <a:xfrm>
              <a:off x="6305856" y="523529"/>
              <a:ext cx="462373" cy="425446"/>
              <a:chOff x="0" y="0"/>
              <a:chExt cx="812800" cy="747886"/>
            </a:xfrm>
          </p:grpSpPr>
          <p:sp>
            <p:nvSpPr>
              <p:cNvPr id="943" name="Freeform 94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4" name="TextBox 94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5" name="Group 945"/>
            <p:cNvGrpSpPr/>
            <p:nvPr/>
          </p:nvGrpSpPr>
          <p:grpSpPr>
            <a:xfrm>
              <a:off x="6844893" y="523529"/>
              <a:ext cx="462373" cy="425446"/>
              <a:chOff x="0" y="0"/>
              <a:chExt cx="812800" cy="747886"/>
            </a:xfrm>
          </p:grpSpPr>
          <p:sp>
            <p:nvSpPr>
              <p:cNvPr id="946" name="Freeform 94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7" name="TextBox 94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8" name="Group 948"/>
            <p:cNvGrpSpPr/>
            <p:nvPr/>
          </p:nvGrpSpPr>
          <p:grpSpPr>
            <a:xfrm>
              <a:off x="7407979" y="523529"/>
              <a:ext cx="434386" cy="425446"/>
              <a:chOff x="0" y="0"/>
              <a:chExt cx="763603" cy="747886"/>
            </a:xfrm>
          </p:grpSpPr>
          <p:sp>
            <p:nvSpPr>
              <p:cNvPr id="949" name="Freeform 94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0" name="TextBox 95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1" name="Group 951"/>
            <p:cNvGrpSpPr/>
            <p:nvPr/>
          </p:nvGrpSpPr>
          <p:grpSpPr>
            <a:xfrm>
              <a:off x="7903053" y="523529"/>
              <a:ext cx="462373" cy="425446"/>
              <a:chOff x="0" y="0"/>
              <a:chExt cx="812800" cy="747886"/>
            </a:xfrm>
          </p:grpSpPr>
          <p:sp>
            <p:nvSpPr>
              <p:cNvPr id="952" name="Freeform 95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3" name="TextBox 95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4" name="Group 954"/>
            <p:cNvGrpSpPr/>
            <p:nvPr/>
          </p:nvGrpSpPr>
          <p:grpSpPr>
            <a:xfrm>
              <a:off x="8421863" y="523529"/>
              <a:ext cx="462373" cy="425446"/>
              <a:chOff x="0" y="0"/>
              <a:chExt cx="812800" cy="747886"/>
            </a:xfrm>
          </p:grpSpPr>
          <p:sp>
            <p:nvSpPr>
              <p:cNvPr id="955" name="Freeform 95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6" name="TextBox 95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7" name="Group 957"/>
            <p:cNvGrpSpPr/>
            <p:nvPr/>
          </p:nvGrpSpPr>
          <p:grpSpPr>
            <a:xfrm>
              <a:off x="8935036" y="523529"/>
              <a:ext cx="462373" cy="425446"/>
              <a:chOff x="0" y="0"/>
              <a:chExt cx="812800" cy="747886"/>
            </a:xfrm>
          </p:grpSpPr>
          <p:sp>
            <p:nvSpPr>
              <p:cNvPr id="958" name="Freeform 95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9" name="TextBox 95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0" name="Group 960"/>
            <p:cNvGrpSpPr/>
            <p:nvPr/>
          </p:nvGrpSpPr>
          <p:grpSpPr>
            <a:xfrm>
              <a:off x="9474072" y="523529"/>
              <a:ext cx="462373" cy="425446"/>
              <a:chOff x="0" y="0"/>
              <a:chExt cx="812800" cy="747886"/>
            </a:xfrm>
          </p:grpSpPr>
          <p:sp>
            <p:nvSpPr>
              <p:cNvPr id="961" name="Freeform 96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2" name="TextBox 96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3" name="Group 963"/>
            <p:cNvGrpSpPr/>
            <p:nvPr/>
          </p:nvGrpSpPr>
          <p:grpSpPr>
            <a:xfrm>
              <a:off x="10037159" y="523529"/>
              <a:ext cx="434386" cy="425446"/>
              <a:chOff x="0" y="0"/>
              <a:chExt cx="763603" cy="747886"/>
            </a:xfrm>
          </p:grpSpPr>
          <p:sp>
            <p:nvSpPr>
              <p:cNvPr id="964" name="Freeform 96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5" name="TextBox 96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0CCB18A-3E29-DAA6-B0EA-7D23AB0BAC51}"/>
              </a:ext>
            </a:extLst>
          </p:cNvPr>
          <p:cNvSpPr/>
          <p:nvPr/>
        </p:nvSpPr>
        <p:spPr>
          <a:xfrm>
            <a:off x="7598476" y="7108688"/>
            <a:ext cx="1782068" cy="249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rgbClr val="002060"/>
                </a:solidFill>
                <a:hlinkClick r:id="rId3"/>
              </a:rPr>
              <a:t>www.mimiclass.fr</a:t>
            </a:r>
            <a:endParaRPr lang="en-US" sz="1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TextBox 3"/>
          <p:cNvSpPr txBox="1"/>
          <p:nvPr/>
        </p:nvSpPr>
        <p:spPr>
          <a:xfrm>
            <a:off x="1036728" y="301133"/>
            <a:ext cx="7789646" cy="44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4200" dirty="0">
                <a:solidFill>
                  <a:srgbClr val="2D765E"/>
                </a:solidFill>
                <a:latin typeface="Magz"/>
                <a:ea typeface="Magz"/>
                <a:cs typeface="Magz"/>
                <a:sym typeface="Magz"/>
              </a:rPr>
              <a:t>LA COURSE AUX ÉTOILES - 3ÈME 1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276653" y="951989"/>
          <a:ext cx="1182125" cy="6220112"/>
        </p:xfrm>
        <a:graphic>
          <a:graphicData uri="http://schemas.openxmlformats.org/drawingml/2006/table">
            <a:tbl>
              <a:tblPr/>
              <a:tblGrid>
                <a:gridCol w="118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200" b="1">
                          <a:solidFill>
                            <a:srgbClr val="000000">
                              <a:alpha val="60000"/>
                            </a:srgbClr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ALEX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875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5" name="Group 5"/>
          <p:cNvGrpSpPr/>
          <p:nvPr/>
        </p:nvGrpSpPr>
        <p:grpSpPr>
          <a:xfrm>
            <a:off x="1623288" y="951989"/>
            <a:ext cx="346780" cy="319084"/>
            <a:chOff x="0" y="0"/>
            <a:chExt cx="812800" cy="7478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12395" y="951989"/>
            <a:ext cx="346780" cy="319084"/>
            <a:chOff x="0" y="0"/>
            <a:chExt cx="812800" cy="7478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397275" y="951989"/>
            <a:ext cx="346780" cy="319084"/>
            <a:chOff x="0" y="0"/>
            <a:chExt cx="812800" cy="7478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801552" y="951989"/>
            <a:ext cx="346780" cy="319084"/>
            <a:chOff x="0" y="0"/>
            <a:chExt cx="812800" cy="74788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223867" y="951989"/>
            <a:ext cx="325790" cy="319084"/>
            <a:chOff x="0" y="0"/>
            <a:chExt cx="763603" cy="7478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595172" y="951989"/>
            <a:ext cx="346780" cy="319084"/>
            <a:chOff x="0" y="0"/>
            <a:chExt cx="812800" cy="7478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984280" y="951989"/>
            <a:ext cx="346780" cy="319084"/>
            <a:chOff x="0" y="0"/>
            <a:chExt cx="812800" cy="7478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369160" y="951989"/>
            <a:ext cx="346780" cy="319084"/>
            <a:chOff x="0" y="0"/>
            <a:chExt cx="812800" cy="74788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773437" y="951989"/>
            <a:ext cx="346780" cy="319084"/>
            <a:chOff x="0" y="0"/>
            <a:chExt cx="812800" cy="74788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195752" y="951989"/>
            <a:ext cx="325790" cy="319084"/>
            <a:chOff x="0" y="0"/>
            <a:chExt cx="763603" cy="74788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578692" y="951989"/>
            <a:ext cx="346780" cy="319084"/>
            <a:chOff x="0" y="0"/>
            <a:chExt cx="812800" cy="74788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967800" y="951989"/>
            <a:ext cx="346780" cy="319084"/>
            <a:chOff x="0" y="0"/>
            <a:chExt cx="812800" cy="74788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352679" y="951989"/>
            <a:ext cx="346780" cy="319084"/>
            <a:chOff x="0" y="0"/>
            <a:chExt cx="812800" cy="74788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56957" y="951989"/>
            <a:ext cx="346780" cy="319084"/>
            <a:chOff x="0" y="0"/>
            <a:chExt cx="812800" cy="74788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179272" y="951989"/>
            <a:ext cx="325790" cy="319084"/>
            <a:chOff x="0" y="0"/>
            <a:chExt cx="763603" cy="74788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550577" y="951989"/>
            <a:ext cx="346780" cy="319084"/>
            <a:chOff x="0" y="0"/>
            <a:chExt cx="812800" cy="74788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939684" y="951989"/>
            <a:ext cx="346780" cy="319084"/>
            <a:chOff x="0" y="0"/>
            <a:chExt cx="812800" cy="74788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324564" y="951989"/>
            <a:ext cx="346780" cy="319084"/>
            <a:chOff x="0" y="0"/>
            <a:chExt cx="812800" cy="74788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728842" y="951989"/>
            <a:ext cx="346780" cy="319084"/>
            <a:chOff x="0" y="0"/>
            <a:chExt cx="812800" cy="74788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151157" y="951989"/>
            <a:ext cx="325790" cy="319084"/>
            <a:chOff x="0" y="0"/>
            <a:chExt cx="763603" cy="74788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623288" y="1345055"/>
            <a:ext cx="346780" cy="319084"/>
            <a:chOff x="0" y="0"/>
            <a:chExt cx="812800" cy="74788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2012395" y="1345055"/>
            <a:ext cx="346780" cy="319084"/>
            <a:chOff x="0" y="0"/>
            <a:chExt cx="812800" cy="74788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397275" y="1345055"/>
            <a:ext cx="346780" cy="319084"/>
            <a:chOff x="0" y="0"/>
            <a:chExt cx="812800" cy="74788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2801552" y="1345055"/>
            <a:ext cx="346780" cy="319084"/>
            <a:chOff x="0" y="0"/>
            <a:chExt cx="812800" cy="747886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3223867" y="1345055"/>
            <a:ext cx="325790" cy="319084"/>
            <a:chOff x="0" y="0"/>
            <a:chExt cx="763603" cy="74788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3595172" y="1345055"/>
            <a:ext cx="346780" cy="319084"/>
            <a:chOff x="0" y="0"/>
            <a:chExt cx="812800" cy="74788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3984280" y="1345055"/>
            <a:ext cx="346780" cy="319084"/>
            <a:chOff x="0" y="0"/>
            <a:chExt cx="812800" cy="747886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4369160" y="1345055"/>
            <a:ext cx="346780" cy="319084"/>
            <a:chOff x="0" y="0"/>
            <a:chExt cx="812800" cy="747886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4773437" y="1345055"/>
            <a:ext cx="346780" cy="319084"/>
            <a:chOff x="0" y="0"/>
            <a:chExt cx="812800" cy="747886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5195752" y="1345055"/>
            <a:ext cx="325790" cy="319084"/>
            <a:chOff x="0" y="0"/>
            <a:chExt cx="763603" cy="74788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5578692" y="1345055"/>
            <a:ext cx="346780" cy="319084"/>
            <a:chOff x="0" y="0"/>
            <a:chExt cx="812800" cy="747886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7" name="TextBox 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5967800" y="1345055"/>
            <a:ext cx="346780" cy="319084"/>
            <a:chOff x="0" y="0"/>
            <a:chExt cx="812800" cy="747886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0" name="TextBox 1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6352679" y="1345055"/>
            <a:ext cx="346780" cy="319084"/>
            <a:chOff x="0" y="0"/>
            <a:chExt cx="812800" cy="747886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3" name="TextBox 10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6756957" y="1345055"/>
            <a:ext cx="346780" cy="319084"/>
            <a:chOff x="0" y="0"/>
            <a:chExt cx="812800" cy="747886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6" name="TextBox 1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7179272" y="1345055"/>
            <a:ext cx="325790" cy="319084"/>
            <a:chOff x="0" y="0"/>
            <a:chExt cx="763603" cy="747886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9" name="TextBox 10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7550577" y="1345055"/>
            <a:ext cx="346780" cy="319084"/>
            <a:chOff x="0" y="0"/>
            <a:chExt cx="812800" cy="747886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2" name="TextBox 1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7939684" y="1345055"/>
            <a:ext cx="346780" cy="319084"/>
            <a:chOff x="0" y="0"/>
            <a:chExt cx="812800" cy="747886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5" name="TextBox 1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8324564" y="1345055"/>
            <a:ext cx="346780" cy="319084"/>
            <a:chOff x="0" y="0"/>
            <a:chExt cx="812800" cy="747886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18" name="TextBox 11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9" name="Group 119"/>
          <p:cNvGrpSpPr/>
          <p:nvPr/>
        </p:nvGrpSpPr>
        <p:grpSpPr>
          <a:xfrm>
            <a:off x="8728842" y="1345055"/>
            <a:ext cx="346780" cy="319084"/>
            <a:chOff x="0" y="0"/>
            <a:chExt cx="812800" cy="747886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1" name="TextBox 1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9151157" y="1345055"/>
            <a:ext cx="325790" cy="319084"/>
            <a:chOff x="0" y="0"/>
            <a:chExt cx="763603" cy="747886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4" name="TextBox 12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1623288" y="1737702"/>
            <a:ext cx="346780" cy="319084"/>
            <a:chOff x="0" y="0"/>
            <a:chExt cx="812800" cy="747886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7" name="TextBox 1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2012395" y="1737702"/>
            <a:ext cx="346780" cy="319084"/>
            <a:chOff x="0" y="0"/>
            <a:chExt cx="812800" cy="747886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0" name="TextBox 1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2397275" y="1737702"/>
            <a:ext cx="346780" cy="319084"/>
            <a:chOff x="0" y="0"/>
            <a:chExt cx="812800" cy="747886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3" name="TextBox 13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4" name="Group 134"/>
          <p:cNvGrpSpPr/>
          <p:nvPr/>
        </p:nvGrpSpPr>
        <p:grpSpPr>
          <a:xfrm>
            <a:off x="2801552" y="1737702"/>
            <a:ext cx="346780" cy="319084"/>
            <a:chOff x="0" y="0"/>
            <a:chExt cx="812800" cy="747886"/>
          </a:xfrm>
        </p:grpSpPr>
        <p:sp>
          <p:nvSpPr>
            <p:cNvPr id="135" name="Freeform 1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6" name="TextBox 1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3223867" y="1737702"/>
            <a:ext cx="325790" cy="319084"/>
            <a:chOff x="0" y="0"/>
            <a:chExt cx="763603" cy="747886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9" name="TextBox 13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3595172" y="1737702"/>
            <a:ext cx="346780" cy="319084"/>
            <a:chOff x="0" y="0"/>
            <a:chExt cx="812800" cy="747886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2" name="TextBox 1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3984280" y="1737702"/>
            <a:ext cx="346780" cy="319084"/>
            <a:chOff x="0" y="0"/>
            <a:chExt cx="812800" cy="747886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5" name="TextBox 1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4369160" y="1737702"/>
            <a:ext cx="346780" cy="319084"/>
            <a:chOff x="0" y="0"/>
            <a:chExt cx="812800" cy="747886"/>
          </a:xfrm>
        </p:grpSpPr>
        <p:sp>
          <p:nvSpPr>
            <p:cNvPr id="147" name="Freeform 14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8" name="TextBox 14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9" name="Group 149"/>
          <p:cNvGrpSpPr/>
          <p:nvPr/>
        </p:nvGrpSpPr>
        <p:grpSpPr>
          <a:xfrm>
            <a:off x="4773437" y="1737702"/>
            <a:ext cx="346780" cy="319084"/>
            <a:chOff x="0" y="0"/>
            <a:chExt cx="812800" cy="747886"/>
          </a:xfrm>
        </p:grpSpPr>
        <p:sp>
          <p:nvSpPr>
            <p:cNvPr id="150" name="Freeform 1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1" name="TextBox 1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2" name="Group 152"/>
          <p:cNvGrpSpPr/>
          <p:nvPr/>
        </p:nvGrpSpPr>
        <p:grpSpPr>
          <a:xfrm>
            <a:off x="5195752" y="1737702"/>
            <a:ext cx="325790" cy="319084"/>
            <a:chOff x="0" y="0"/>
            <a:chExt cx="763603" cy="747886"/>
          </a:xfrm>
        </p:grpSpPr>
        <p:sp>
          <p:nvSpPr>
            <p:cNvPr id="153" name="Freeform 15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4" name="TextBox 15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5" name="Group 155"/>
          <p:cNvGrpSpPr/>
          <p:nvPr/>
        </p:nvGrpSpPr>
        <p:grpSpPr>
          <a:xfrm>
            <a:off x="5578692" y="1737702"/>
            <a:ext cx="346780" cy="319084"/>
            <a:chOff x="0" y="0"/>
            <a:chExt cx="812800" cy="747886"/>
          </a:xfrm>
        </p:grpSpPr>
        <p:sp>
          <p:nvSpPr>
            <p:cNvPr id="156" name="Freeform 1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57" name="TextBox 1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8" name="Group 158"/>
          <p:cNvGrpSpPr/>
          <p:nvPr/>
        </p:nvGrpSpPr>
        <p:grpSpPr>
          <a:xfrm>
            <a:off x="5967800" y="1737702"/>
            <a:ext cx="346780" cy="319084"/>
            <a:chOff x="0" y="0"/>
            <a:chExt cx="812800" cy="747886"/>
          </a:xfrm>
        </p:grpSpPr>
        <p:sp>
          <p:nvSpPr>
            <p:cNvPr id="159" name="Freeform 1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0" name="TextBox 1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1" name="Group 161"/>
          <p:cNvGrpSpPr/>
          <p:nvPr/>
        </p:nvGrpSpPr>
        <p:grpSpPr>
          <a:xfrm>
            <a:off x="6352679" y="1737702"/>
            <a:ext cx="346780" cy="319084"/>
            <a:chOff x="0" y="0"/>
            <a:chExt cx="812800" cy="747886"/>
          </a:xfrm>
        </p:grpSpPr>
        <p:sp>
          <p:nvSpPr>
            <p:cNvPr id="162" name="Freeform 16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3" name="TextBox 16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6756957" y="1737702"/>
            <a:ext cx="346780" cy="319084"/>
            <a:chOff x="0" y="0"/>
            <a:chExt cx="812800" cy="747886"/>
          </a:xfrm>
        </p:grpSpPr>
        <p:sp>
          <p:nvSpPr>
            <p:cNvPr id="165" name="Freeform 1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6" name="TextBox 1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7" name="Group 167"/>
          <p:cNvGrpSpPr/>
          <p:nvPr/>
        </p:nvGrpSpPr>
        <p:grpSpPr>
          <a:xfrm>
            <a:off x="7179272" y="1737702"/>
            <a:ext cx="325790" cy="319084"/>
            <a:chOff x="0" y="0"/>
            <a:chExt cx="763603" cy="747886"/>
          </a:xfrm>
        </p:grpSpPr>
        <p:sp>
          <p:nvSpPr>
            <p:cNvPr id="168" name="Freeform 16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9" name="TextBox 16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0" name="Group 170"/>
          <p:cNvGrpSpPr/>
          <p:nvPr/>
        </p:nvGrpSpPr>
        <p:grpSpPr>
          <a:xfrm>
            <a:off x="7550577" y="1737702"/>
            <a:ext cx="346780" cy="319084"/>
            <a:chOff x="0" y="0"/>
            <a:chExt cx="812800" cy="747886"/>
          </a:xfrm>
        </p:grpSpPr>
        <p:sp>
          <p:nvSpPr>
            <p:cNvPr id="171" name="Freeform 1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2" name="TextBox 1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7939684" y="1737702"/>
            <a:ext cx="346780" cy="319084"/>
            <a:chOff x="0" y="0"/>
            <a:chExt cx="812800" cy="747886"/>
          </a:xfrm>
        </p:grpSpPr>
        <p:sp>
          <p:nvSpPr>
            <p:cNvPr id="174" name="Freeform 1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5" name="TextBox 1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6" name="Group 176"/>
          <p:cNvGrpSpPr/>
          <p:nvPr/>
        </p:nvGrpSpPr>
        <p:grpSpPr>
          <a:xfrm>
            <a:off x="8324564" y="1737702"/>
            <a:ext cx="346780" cy="319084"/>
            <a:chOff x="0" y="0"/>
            <a:chExt cx="812800" cy="747886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8" name="TextBox 17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9" name="Group 179"/>
          <p:cNvGrpSpPr/>
          <p:nvPr/>
        </p:nvGrpSpPr>
        <p:grpSpPr>
          <a:xfrm>
            <a:off x="8728842" y="1737702"/>
            <a:ext cx="346780" cy="319084"/>
            <a:chOff x="0" y="0"/>
            <a:chExt cx="812800" cy="747886"/>
          </a:xfrm>
        </p:grpSpPr>
        <p:sp>
          <p:nvSpPr>
            <p:cNvPr id="180" name="Freeform 1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1" name="TextBox 1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2" name="Group 182"/>
          <p:cNvGrpSpPr/>
          <p:nvPr/>
        </p:nvGrpSpPr>
        <p:grpSpPr>
          <a:xfrm>
            <a:off x="9151157" y="1737702"/>
            <a:ext cx="325790" cy="319084"/>
            <a:chOff x="0" y="0"/>
            <a:chExt cx="763603" cy="747886"/>
          </a:xfrm>
        </p:grpSpPr>
        <p:sp>
          <p:nvSpPr>
            <p:cNvPr id="183" name="Freeform 18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4" name="TextBox 18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1623288" y="2130768"/>
            <a:ext cx="346780" cy="319084"/>
            <a:chOff x="0" y="0"/>
            <a:chExt cx="812800" cy="747886"/>
          </a:xfrm>
        </p:grpSpPr>
        <p:sp>
          <p:nvSpPr>
            <p:cNvPr id="186" name="Freeform 1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7" name="TextBox 1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8" name="Group 188"/>
          <p:cNvGrpSpPr/>
          <p:nvPr/>
        </p:nvGrpSpPr>
        <p:grpSpPr>
          <a:xfrm>
            <a:off x="2012395" y="2130768"/>
            <a:ext cx="346780" cy="319084"/>
            <a:chOff x="0" y="0"/>
            <a:chExt cx="812800" cy="747886"/>
          </a:xfrm>
        </p:grpSpPr>
        <p:sp>
          <p:nvSpPr>
            <p:cNvPr id="189" name="Freeform 1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0" name="TextBox 1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1" name="Group 191"/>
          <p:cNvGrpSpPr/>
          <p:nvPr/>
        </p:nvGrpSpPr>
        <p:grpSpPr>
          <a:xfrm>
            <a:off x="2397275" y="2130768"/>
            <a:ext cx="346780" cy="319084"/>
            <a:chOff x="0" y="0"/>
            <a:chExt cx="812800" cy="747886"/>
          </a:xfrm>
        </p:grpSpPr>
        <p:sp>
          <p:nvSpPr>
            <p:cNvPr id="192" name="Freeform 1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3" name="TextBox 1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4" name="Group 194"/>
          <p:cNvGrpSpPr/>
          <p:nvPr/>
        </p:nvGrpSpPr>
        <p:grpSpPr>
          <a:xfrm>
            <a:off x="2801552" y="2130768"/>
            <a:ext cx="346780" cy="319084"/>
            <a:chOff x="0" y="0"/>
            <a:chExt cx="812800" cy="747886"/>
          </a:xfrm>
        </p:grpSpPr>
        <p:sp>
          <p:nvSpPr>
            <p:cNvPr id="195" name="Freeform 1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6" name="TextBox 1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7" name="Group 197"/>
          <p:cNvGrpSpPr/>
          <p:nvPr/>
        </p:nvGrpSpPr>
        <p:grpSpPr>
          <a:xfrm>
            <a:off x="3223867" y="2130768"/>
            <a:ext cx="325790" cy="319084"/>
            <a:chOff x="0" y="0"/>
            <a:chExt cx="763603" cy="747886"/>
          </a:xfrm>
        </p:grpSpPr>
        <p:sp>
          <p:nvSpPr>
            <p:cNvPr id="198" name="Freeform 1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9" name="TextBox 1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0" name="Group 200"/>
          <p:cNvGrpSpPr/>
          <p:nvPr/>
        </p:nvGrpSpPr>
        <p:grpSpPr>
          <a:xfrm>
            <a:off x="3595172" y="2130768"/>
            <a:ext cx="346780" cy="319084"/>
            <a:chOff x="0" y="0"/>
            <a:chExt cx="812800" cy="747886"/>
          </a:xfrm>
        </p:grpSpPr>
        <p:sp>
          <p:nvSpPr>
            <p:cNvPr id="201" name="Freeform 2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2" name="TextBox 2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3" name="Group 203"/>
          <p:cNvGrpSpPr/>
          <p:nvPr/>
        </p:nvGrpSpPr>
        <p:grpSpPr>
          <a:xfrm>
            <a:off x="3984280" y="2130768"/>
            <a:ext cx="346780" cy="319084"/>
            <a:chOff x="0" y="0"/>
            <a:chExt cx="812800" cy="747886"/>
          </a:xfrm>
        </p:grpSpPr>
        <p:sp>
          <p:nvSpPr>
            <p:cNvPr id="204" name="Freeform 2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5" name="TextBox 2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6" name="Group 206"/>
          <p:cNvGrpSpPr/>
          <p:nvPr/>
        </p:nvGrpSpPr>
        <p:grpSpPr>
          <a:xfrm>
            <a:off x="4369160" y="2130768"/>
            <a:ext cx="346780" cy="319084"/>
            <a:chOff x="0" y="0"/>
            <a:chExt cx="812800" cy="747886"/>
          </a:xfrm>
        </p:grpSpPr>
        <p:sp>
          <p:nvSpPr>
            <p:cNvPr id="207" name="Freeform 2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8" name="TextBox 2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9" name="Group 209"/>
          <p:cNvGrpSpPr/>
          <p:nvPr/>
        </p:nvGrpSpPr>
        <p:grpSpPr>
          <a:xfrm>
            <a:off x="4773437" y="2130768"/>
            <a:ext cx="346780" cy="319084"/>
            <a:chOff x="0" y="0"/>
            <a:chExt cx="812800" cy="747886"/>
          </a:xfrm>
        </p:grpSpPr>
        <p:sp>
          <p:nvSpPr>
            <p:cNvPr id="210" name="Freeform 2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1" name="TextBox 2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2" name="Group 212"/>
          <p:cNvGrpSpPr/>
          <p:nvPr/>
        </p:nvGrpSpPr>
        <p:grpSpPr>
          <a:xfrm>
            <a:off x="5195752" y="2130768"/>
            <a:ext cx="325790" cy="319084"/>
            <a:chOff x="0" y="0"/>
            <a:chExt cx="763603" cy="747886"/>
          </a:xfrm>
        </p:grpSpPr>
        <p:sp>
          <p:nvSpPr>
            <p:cNvPr id="213" name="Freeform 2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4" name="TextBox 2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5" name="Group 215"/>
          <p:cNvGrpSpPr/>
          <p:nvPr/>
        </p:nvGrpSpPr>
        <p:grpSpPr>
          <a:xfrm>
            <a:off x="5578692" y="2130768"/>
            <a:ext cx="346780" cy="319084"/>
            <a:chOff x="0" y="0"/>
            <a:chExt cx="812800" cy="747886"/>
          </a:xfrm>
        </p:grpSpPr>
        <p:sp>
          <p:nvSpPr>
            <p:cNvPr id="216" name="Freeform 2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17" name="TextBox 2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8" name="Group 218"/>
          <p:cNvGrpSpPr/>
          <p:nvPr/>
        </p:nvGrpSpPr>
        <p:grpSpPr>
          <a:xfrm>
            <a:off x="5967800" y="2130768"/>
            <a:ext cx="346780" cy="319084"/>
            <a:chOff x="0" y="0"/>
            <a:chExt cx="812800" cy="747886"/>
          </a:xfrm>
        </p:grpSpPr>
        <p:sp>
          <p:nvSpPr>
            <p:cNvPr id="219" name="Freeform 2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0" name="TextBox 2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1" name="Group 221"/>
          <p:cNvGrpSpPr/>
          <p:nvPr/>
        </p:nvGrpSpPr>
        <p:grpSpPr>
          <a:xfrm>
            <a:off x="6352679" y="2130768"/>
            <a:ext cx="346780" cy="319084"/>
            <a:chOff x="0" y="0"/>
            <a:chExt cx="812800" cy="747886"/>
          </a:xfrm>
        </p:grpSpPr>
        <p:sp>
          <p:nvSpPr>
            <p:cNvPr id="222" name="Freeform 2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3" name="TextBox 2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4" name="Group 224"/>
          <p:cNvGrpSpPr/>
          <p:nvPr/>
        </p:nvGrpSpPr>
        <p:grpSpPr>
          <a:xfrm>
            <a:off x="6756957" y="2130768"/>
            <a:ext cx="346780" cy="319084"/>
            <a:chOff x="0" y="0"/>
            <a:chExt cx="812800" cy="747886"/>
          </a:xfrm>
        </p:grpSpPr>
        <p:sp>
          <p:nvSpPr>
            <p:cNvPr id="225" name="Freeform 2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6" name="TextBox 2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7" name="Group 227"/>
          <p:cNvGrpSpPr/>
          <p:nvPr/>
        </p:nvGrpSpPr>
        <p:grpSpPr>
          <a:xfrm>
            <a:off x="7179272" y="2130768"/>
            <a:ext cx="325790" cy="319084"/>
            <a:chOff x="0" y="0"/>
            <a:chExt cx="763603" cy="747886"/>
          </a:xfrm>
        </p:grpSpPr>
        <p:sp>
          <p:nvSpPr>
            <p:cNvPr id="228" name="Freeform 2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9" name="TextBox 2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0" name="Group 230"/>
          <p:cNvGrpSpPr/>
          <p:nvPr/>
        </p:nvGrpSpPr>
        <p:grpSpPr>
          <a:xfrm>
            <a:off x="7550577" y="2130768"/>
            <a:ext cx="346780" cy="319084"/>
            <a:chOff x="0" y="0"/>
            <a:chExt cx="812800" cy="747886"/>
          </a:xfrm>
        </p:grpSpPr>
        <p:sp>
          <p:nvSpPr>
            <p:cNvPr id="231" name="Freeform 2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2" name="TextBox 2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3" name="Group 233"/>
          <p:cNvGrpSpPr/>
          <p:nvPr/>
        </p:nvGrpSpPr>
        <p:grpSpPr>
          <a:xfrm>
            <a:off x="7939684" y="2130768"/>
            <a:ext cx="346780" cy="319084"/>
            <a:chOff x="0" y="0"/>
            <a:chExt cx="812800" cy="747886"/>
          </a:xfrm>
        </p:grpSpPr>
        <p:sp>
          <p:nvSpPr>
            <p:cNvPr id="234" name="Freeform 2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5" name="TextBox 2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6" name="Group 236"/>
          <p:cNvGrpSpPr/>
          <p:nvPr/>
        </p:nvGrpSpPr>
        <p:grpSpPr>
          <a:xfrm>
            <a:off x="8324564" y="2130768"/>
            <a:ext cx="346780" cy="319084"/>
            <a:chOff x="0" y="0"/>
            <a:chExt cx="812800" cy="747886"/>
          </a:xfrm>
        </p:grpSpPr>
        <p:sp>
          <p:nvSpPr>
            <p:cNvPr id="237" name="Freeform 2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38" name="TextBox 2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9" name="Group 239"/>
          <p:cNvGrpSpPr/>
          <p:nvPr/>
        </p:nvGrpSpPr>
        <p:grpSpPr>
          <a:xfrm>
            <a:off x="8728842" y="2130768"/>
            <a:ext cx="346780" cy="319084"/>
            <a:chOff x="0" y="0"/>
            <a:chExt cx="812800" cy="747886"/>
          </a:xfrm>
        </p:grpSpPr>
        <p:sp>
          <p:nvSpPr>
            <p:cNvPr id="240" name="Freeform 2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1" name="TextBox 2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2" name="Group 242"/>
          <p:cNvGrpSpPr/>
          <p:nvPr/>
        </p:nvGrpSpPr>
        <p:grpSpPr>
          <a:xfrm>
            <a:off x="9151157" y="2130768"/>
            <a:ext cx="325790" cy="319084"/>
            <a:chOff x="0" y="0"/>
            <a:chExt cx="763603" cy="747886"/>
          </a:xfrm>
        </p:grpSpPr>
        <p:sp>
          <p:nvSpPr>
            <p:cNvPr id="243" name="Freeform 2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4" name="TextBox 2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5" name="Group 245"/>
          <p:cNvGrpSpPr/>
          <p:nvPr/>
        </p:nvGrpSpPr>
        <p:grpSpPr>
          <a:xfrm>
            <a:off x="1623288" y="2523415"/>
            <a:ext cx="346780" cy="319084"/>
            <a:chOff x="0" y="0"/>
            <a:chExt cx="812800" cy="747886"/>
          </a:xfrm>
        </p:grpSpPr>
        <p:sp>
          <p:nvSpPr>
            <p:cNvPr id="246" name="Freeform 2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47" name="TextBox 2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8" name="Group 248"/>
          <p:cNvGrpSpPr/>
          <p:nvPr/>
        </p:nvGrpSpPr>
        <p:grpSpPr>
          <a:xfrm>
            <a:off x="2012395" y="2523415"/>
            <a:ext cx="346780" cy="319084"/>
            <a:chOff x="0" y="0"/>
            <a:chExt cx="812800" cy="747886"/>
          </a:xfrm>
        </p:grpSpPr>
        <p:sp>
          <p:nvSpPr>
            <p:cNvPr id="249" name="Freeform 2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0" name="TextBox 2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1" name="Group 251"/>
          <p:cNvGrpSpPr/>
          <p:nvPr/>
        </p:nvGrpSpPr>
        <p:grpSpPr>
          <a:xfrm>
            <a:off x="2397275" y="2523415"/>
            <a:ext cx="346780" cy="319084"/>
            <a:chOff x="0" y="0"/>
            <a:chExt cx="812800" cy="747886"/>
          </a:xfrm>
        </p:grpSpPr>
        <p:sp>
          <p:nvSpPr>
            <p:cNvPr id="252" name="Freeform 25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3" name="TextBox 25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4" name="Group 254"/>
          <p:cNvGrpSpPr/>
          <p:nvPr/>
        </p:nvGrpSpPr>
        <p:grpSpPr>
          <a:xfrm>
            <a:off x="2801552" y="2523415"/>
            <a:ext cx="346780" cy="319084"/>
            <a:chOff x="0" y="0"/>
            <a:chExt cx="812800" cy="747886"/>
          </a:xfrm>
        </p:grpSpPr>
        <p:sp>
          <p:nvSpPr>
            <p:cNvPr id="255" name="Freeform 2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6" name="TextBox 2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7" name="Group 257"/>
          <p:cNvGrpSpPr/>
          <p:nvPr/>
        </p:nvGrpSpPr>
        <p:grpSpPr>
          <a:xfrm>
            <a:off x="3223867" y="2523415"/>
            <a:ext cx="325790" cy="319084"/>
            <a:chOff x="0" y="0"/>
            <a:chExt cx="763603" cy="747886"/>
          </a:xfrm>
        </p:grpSpPr>
        <p:sp>
          <p:nvSpPr>
            <p:cNvPr id="258" name="Freeform 25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9" name="TextBox 25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0" name="Group 260"/>
          <p:cNvGrpSpPr/>
          <p:nvPr/>
        </p:nvGrpSpPr>
        <p:grpSpPr>
          <a:xfrm>
            <a:off x="3595172" y="2523415"/>
            <a:ext cx="346780" cy="319084"/>
            <a:chOff x="0" y="0"/>
            <a:chExt cx="812800" cy="747886"/>
          </a:xfrm>
        </p:grpSpPr>
        <p:sp>
          <p:nvSpPr>
            <p:cNvPr id="261" name="Freeform 2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2" name="TextBox 2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3" name="Group 263"/>
          <p:cNvGrpSpPr/>
          <p:nvPr/>
        </p:nvGrpSpPr>
        <p:grpSpPr>
          <a:xfrm>
            <a:off x="3984280" y="2523415"/>
            <a:ext cx="346780" cy="319084"/>
            <a:chOff x="0" y="0"/>
            <a:chExt cx="812800" cy="747886"/>
          </a:xfrm>
        </p:grpSpPr>
        <p:sp>
          <p:nvSpPr>
            <p:cNvPr id="264" name="Freeform 2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5" name="TextBox 2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6" name="Group 266"/>
          <p:cNvGrpSpPr/>
          <p:nvPr/>
        </p:nvGrpSpPr>
        <p:grpSpPr>
          <a:xfrm>
            <a:off x="4369160" y="2523415"/>
            <a:ext cx="346780" cy="319084"/>
            <a:chOff x="0" y="0"/>
            <a:chExt cx="812800" cy="747886"/>
          </a:xfrm>
        </p:grpSpPr>
        <p:sp>
          <p:nvSpPr>
            <p:cNvPr id="267" name="Freeform 26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68" name="TextBox 26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9" name="Group 269"/>
          <p:cNvGrpSpPr/>
          <p:nvPr/>
        </p:nvGrpSpPr>
        <p:grpSpPr>
          <a:xfrm>
            <a:off x="4773437" y="2523415"/>
            <a:ext cx="346780" cy="319084"/>
            <a:chOff x="0" y="0"/>
            <a:chExt cx="812800" cy="747886"/>
          </a:xfrm>
        </p:grpSpPr>
        <p:sp>
          <p:nvSpPr>
            <p:cNvPr id="270" name="Freeform 2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1" name="TextBox 2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2" name="Group 272"/>
          <p:cNvGrpSpPr/>
          <p:nvPr/>
        </p:nvGrpSpPr>
        <p:grpSpPr>
          <a:xfrm>
            <a:off x="5195752" y="2523415"/>
            <a:ext cx="325790" cy="319084"/>
            <a:chOff x="0" y="0"/>
            <a:chExt cx="763603" cy="747886"/>
          </a:xfrm>
        </p:grpSpPr>
        <p:sp>
          <p:nvSpPr>
            <p:cNvPr id="273" name="Freeform 27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4" name="TextBox 27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5" name="Group 275"/>
          <p:cNvGrpSpPr/>
          <p:nvPr/>
        </p:nvGrpSpPr>
        <p:grpSpPr>
          <a:xfrm>
            <a:off x="5578692" y="2523415"/>
            <a:ext cx="346780" cy="319084"/>
            <a:chOff x="0" y="0"/>
            <a:chExt cx="812800" cy="747886"/>
          </a:xfrm>
        </p:grpSpPr>
        <p:sp>
          <p:nvSpPr>
            <p:cNvPr id="276" name="Freeform 2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7" name="TextBox 2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8" name="Group 278"/>
          <p:cNvGrpSpPr/>
          <p:nvPr/>
        </p:nvGrpSpPr>
        <p:grpSpPr>
          <a:xfrm>
            <a:off x="5967800" y="2523415"/>
            <a:ext cx="346780" cy="319084"/>
            <a:chOff x="0" y="0"/>
            <a:chExt cx="812800" cy="747886"/>
          </a:xfrm>
        </p:grpSpPr>
        <p:sp>
          <p:nvSpPr>
            <p:cNvPr id="279" name="Freeform 2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0" name="TextBox 2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1" name="Group 281"/>
          <p:cNvGrpSpPr/>
          <p:nvPr/>
        </p:nvGrpSpPr>
        <p:grpSpPr>
          <a:xfrm>
            <a:off x="6352679" y="2523415"/>
            <a:ext cx="346780" cy="319084"/>
            <a:chOff x="0" y="0"/>
            <a:chExt cx="812800" cy="747886"/>
          </a:xfrm>
        </p:grpSpPr>
        <p:sp>
          <p:nvSpPr>
            <p:cNvPr id="282" name="Freeform 28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3" name="TextBox 28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4" name="Group 284"/>
          <p:cNvGrpSpPr/>
          <p:nvPr/>
        </p:nvGrpSpPr>
        <p:grpSpPr>
          <a:xfrm>
            <a:off x="6756957" y="2523415"/>
            <a:ext cx="346780" cy="319084"/>
            <a:chOff x="0" y="0"/>
            <a:chExt cx="812800" cy="747886"/>
          </a:xfrm>
        </p:grpSpPr>
        <p:sp>
          <p:nvSpPr>
            <p:cNvPr id="285" name="Freeform 28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6" name="TextBox 28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7" name="Group 287"/>
          <p:cNvGrpSpPr/>
          <p:nvPr/>
        </p:nvGrpSpPr>
        <p:grpSpPr>
          <a:xfrm>
            <a:off x="7179272" y="2523415"/>
            <a:ext cx="325790" cy="319084"/>
            <a:chOff x="0" y="0"/>
            <a:chExt cx="763603" cy="747886"/>
          </a:xfrm>
        </p:grpSpPr>
        <p:sp>
          <p:nvSpPr>
            <p:cNvPr id="288" name="Freeform 28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9" name="TextBox 28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0" name="Group 290"/>
          <p:cNvGrpSpPr/>
          <p:nvPr/>
        </p:nvGrpSpPr>
        <p:grpSpPr>
          <a:xfrm>
            <a:off x="7550577" y="2523415"/>
            <a:ext cx="346780" cy="319084"/>
            <a:chOff x="0" y="0"/>
            <a:chExt cx="812800" cy="747886"/>
          </a:xfrm>
        </p:grpSpPr>
        <p:sp>
          <p:nvSpPr>
            <p:cNvPr id="291" name="Freeform 29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2" name="TextBox 29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3" name="Group 293"/>
          <p:cNvGrpSpPr/>
          <p:nvPr/>
        </p:nvGrpSpPr>
        <p:grpSpPr>
          <a:xfrm>
            <a:off x="7939684" y="2523415"/>
            <a:ext cx="346780" cy="319084"/>
            <a:chOff x="0" y="0"/>
            <a:chExt cx="812800" cy="747886"/>
          </a:xfrm>
        </p:grpSpPr>
        <p:sp>
          <p:nvSpPr>
            <p:cNvPr id="294" name="Freeform 29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5" name="TextBox 29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6" name="Group 296"/>
          <p:cNvGrpSpPr/>
          <p:nvPr/>
        </p:nvGrpSpPr>
        <p:grpSpPr>
          <a:xfrm>
            <a:off x="8324564" y="2523415"/>
            <a:ext cx="346780" cy="319084"/>
            <a:chOff x="0" y="0"/>
            <a:chExt cx="812800" cy="747886"/>
          </a:xfrm>
        </p:grpSpPr>
        <p:sp>
          <p:nvSpPr>
            <p:cNvPr id="297" name="Freeform 29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8" name="TextBox 29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9" name="Group 299"/>
          <p:cNvGrpSpPr/>
          <p:nvPr/>
        </p:nvGrpSpPr>
        <p:grpSpPr>
          <a:xfrm>
            <a:off x="8728842" y="2523415"/>
            <a:ext cx="346780" cy="319084"/>
            <a:chOff x="0" y="0"/>
            <a:chExt cx="812800" cy="747886"/>
          </a:xfrm>
        </p:grpSpPr>
        <p:sp>
          <p:nvSpPr>
            <p:cNvPr id="300" name="Freeform 30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1" name="TextBox 30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2" name="Group 302"/>
          <p:cNvGrpSpPr/>
          <p:nvPr/>
        </p:nvGrpSpPr>
        <p:grpSpPr>
          <a:xfrm>
            <a:off x="9151157" y="2523415"/>
            <a:ext cx="325790" cy="319084"/>
            <a:chOff x="0" y="0"/>
            <a:chExt cx="763603" cy="747886"/>
          </a:xfrm>
        </p:grpSpPr>
        <p:sp>
          <p:nvSpPr>
            <p:cNvPr id="303" name="Freeform 30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4" name="TextBox 30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5" name="Group 305"/>
          <p:cNvGrpSpPr/>
          <p:nvPr/>
        </p:nvGrpSpPr>
        <p:grpSpPr>
          <a:xfrm>
            <a:off x="1623288" y="2916481"/>
            <a:ext cx="346780" cy="319084"/>
            <a:chOff x="0" y="0"/>
            <a:chExt cx="812800" cy="747886"/>
          </a:xfrm>
        </p:grpSpPr>
        <p:sp>
          <p:nvSpPr>
            <p:cNvPr id="306" name="Freeform 30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07" name="TextBox 30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8" name="Group 308"/>
          <p:cNvGrpSpPr/>
          <p:nvPr/>
        </p:nvGrpSpPr>
        <p:grpSpPr>
          <a:xfrm>
            <a:off x="2012395" y="2916481"/>
            <a:ext cx="346780" cy="319084"/>
            <a:chOff x="0" y="0"/>
            <a:chExt cx="812800" cy="747886"/>
          </a:xfrm>
        </p:grpSpPr>
        <p:sp>
          <p:nvSpPr>
            <p:cNvPr id="309" name="Freeform 30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0" name="TextBox 3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1" name="Group 311"/>
          <p:cNvGrpSpPr/>
          <p:nvPr/>
        </p:nvGrpSpPr>
        <p:grpSpPr>
          <a:xfrm>
            <a:off x="2397275" y="2916481"/>
            <a:ext cx="346780" cy="319084"/>
            <a:chOff x="0" y="0"/>
            <a:chExt cx="812800" cy="747886"/>
          </a:xfrm>
        </p:grpSpPr>
        <p:sp>
          <p:nvSpPr>
            <p:cNvPr id="312" name="Freeform 31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3" name="TextBox 31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4" name="Group 314"/>
          <p:cNvGrpSpPr/>
          <p:nvPr/>
        </p:nvGrpSpPr>
        <p:grpSpPr>
          <a:xfrm>
            <a:off x="2801552" y="2916481"/>
            <a:ext cx="346780" cy="319084"/>
            <a:chOff x="0" y="0"/>
            <a:chExt cx="812800" cy="747886"/>
          </a:xfrm>
        </p:grpSpPr>
        <p:sp>
          <p:nvSpPr>
            <p:cNvPr id="315" name="Freeform 3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6" name="TextBox 3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7" name="Group 317"/>
          <p:cNvGrpSpPr/>
          <p:nvPr/>
        </p:nvGrpSpPr>
        <p:grpSpPr>
          <a:xfrm>
            <a:off x="3223867" y="2916481"/>
            <a:ext cx="325790" cy="319084"/>
            <a:chOff x="0" y="0"/>
            <a:chExt cx="763603" cy="747886"/>
          </a:xfrm>
        </p:grpSpPr>
        <p:sp>
          <p:nvSpPr>
            <p:cNvPr id="318" name="Freeform 31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19" name="TextBox 31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0" name="Group 320"/>
          <p:cNvGrpSpPr/>
          <p:nvPr/>
        </p:nvGrpSpPr>
        <p:grpSpPr>
          <a:xfrm>
            <a:off x="3595172" y="2916481"/>
            <a:ext cx="346780" cy="319084"/>
            <a:chOff x="0" y="0"/>
            <a:chExt cx="812800" cy="747886"/>
          </a:xfrm>
        </p:grpSpPr>
        <p:sp>
          <p:nvSpPr>
            <p:cNvPr id="321" name="Freeform 3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2" name="TextBox 3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3" name="Group 323"/>
          <p:cNvGrpSpPr/>
          <p:nvPr/>
        </p:nvGrpSpPr>
        <p:grpSpPr>
          <a:xfrm>
            <a:off x="3984280" y="2916481"/>
            <a:ext cx="346780" cy="319084"/>
            <a:chOff x="0" y="0"/>
            <a:chExt cx="812800" cy="747886"/>
          </a:xfrm>
        </p:grpSpPr>
        <p:sp>
          <p:nvSpPr>
            <p:cNvPr id="324" name="Freeform 3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5" name="TextBox 3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6" name="Group 326"/>
          <p:cNvGrpSpPr/>
          <p:nvPr/>
        </p:nvGrpSpPr>
        <p:grpSpPr>
          <a:xfrm>
            <a:off x="4369160" y="2916481"/>
            <a:ext cx="346780" cy="319084"/>
            <a:chOff x="0" y="0"/>
            <a:chExt cx="812800" cy="747886"/>
          </a:xfrm>
        </p:grpSpPr>
        <p:sp>
          <p:nvSpPr>
            <p:cNvPr id="327" name="Freeform 32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28" name="TextBox 32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9" name="Group 329"/>
          <p:cNvGrpSpPr/>
          <p:nvPr/>
        </p:nvGrpSpPr>
        <p:grpSpPr>
          <a:xfrm>
            <a:off x="4773437" y="2916481"/>
            <a:ext cx="346780" cy="319084"/>
            <a:chOff x="0" y="0"/>
            <a:chExt cx="812800" cy="747886"/>
          </a:xfrm>
        </p:grpSpPr>
        <p:sp>
          <p:nvSpPr>
            <p:cNvPr id="330" name="Freeform 3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1" name="TextBox 3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2" name="Group 332"/>
          <p:cNvGrpSpPr/>
          <p:nvPr/>
        </p:nvGrpSpPr>
        <p:grpSpPr>
          <a:xfrm>
            <a:off x="5195752" y="2916481"/>
            <a:ext cx="325790" cy="319084"/>
            <a:chOff x="0" y="0"/>
            <a:chExt cx="763603" cy="747886"/>
          </a:xfrm>
        </p:grpSpPr>
        <p:sp>
          <p:nvSpPr>
            <p:cNvPr id="333" name="Freeform 33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4" name="TextBox 33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5" name="Group 335"/>
          <p:cNvGrpSpPr/>
          <p:nvPr/>
        </p:nvGrpSpPr>
        <p:grpSpPr>
          <a:xfrm>
            <a:off x="5578692" y="2916481"/>
            <a:ext cx="346780" cy="319084"/>
            <a:chOff x="0" y="0"/>
            <a:chExt cx="812800" cy="747886"/>
          </a:xfrm>
        </p:grpSpPr>
        <p:sp>
          <p:nvSpPr>
            <p:cNvPr id="336" name="Freeform 3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37" name="TextBox 3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8" name="Group 338"/>
          <p:cNvGrpSpPr/>
          <p:nvPr/>
        </p:nvGrpSpPr>
        <p:grpSpPr>
          <a:xfrm>
            <a:off x="5967800" y="2916481"/>
            <a:ext cx="346780" cy="319084"/>
            <a:chOff x="0" y="0"/>
            <a:chExt cx="812800" cy="747886"/>
          </a:xfrm>
        </p:grpSpPr>
        <p:sp>
          <p:nvSpPr>
            <p:cNvPr id="339" name="Freeform 3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0" name="TextBox 3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1" name="Group 341"/>
          <p:cNvGrpSpPr/>
          <p:nvPr/>
        </p:nvGrpSpPr>
        <p:grpSpPr>
          <a:xfrm>
            <a:off x="6352679" y="2916481"/>
            <a:ext cx="346780" cy="319084"/>
            <a:chOff x="0" y="0"/>
            <a:chExt cx="812800" cy="747886"/>
          </a:xfrm>
        </p:grpSpPr>
        <p:sp>
          <p:nvSpPr>
            <p:cNvPr id="342" name="Freeform 34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3" name="TextBox 34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4" name="Group 344"/>
          <p:cNvGrpSpPr/>
          <p:nvPr/>
        </p:nvGrpSpPr>
        <p:grpSpPr>
          <a:xfrm>
            <a:off x="6756957" y="2916481"/>
            <a:ext cx="346780" cy="319084"/>
            <a:chOff x="0" y="0"/>
            <a:chExt cx="812800" cy="747886"/>
          </a:xfrm>
        </p:grpSpPr>
        <p:sp>
          <p:nvSpPr>
            <p:cNvPr id="345" name="Freeform 3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6" name="TextBox 3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7" name="Group 347"/>
          <p:cNvGrpSpPr/>
          <p:nvPr/>
        </p:nvGrpSpPr>
        <p:grpSpPr>
          <a:xfrm>
            <a:off x="7179272" y="2916481"/>
            <a:ext cx="325790" cy="319084"/>
            <a:chOff x="0" y="0"/>
            <a:chExt cx="763603" cy="747886"/>
          </a:xfrm>
        </p:grpSpPr>
        <p:sp>
          <p:nvSpPr>
            <p:cNvPr id="348" name="Freeform 34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49" name="TextBox 34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0" name="Group 350"/>
          <p:cNvGrpSpPr/>
          <p:nvPr/>
        </p:nvGrpSpPr>
        <p:grpSpPr>
          <a:xfrm>
            <a:off x="7550577" y="2916481"/>
            <a:ext cx="346780" cy="319084"/>
            <a:chOff x="0" y="0"/>
            <a:chExt cx="812800" cy="747886"/>
          </a:xfrm>
        </p:grpSpPr>
        <p:sp>
          <p:nvSpPr>
            <p:cNvPr id="351" name="Freeform 3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2" name="TextBox 3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3" name="Group 353"/>
          <p:cNvGrpSpPr/>
          <p:nvPr/>
        </p:nvGrpSpPr>
        <p:grpSpPr>
          <a:xfrm>
            <a:off x="7939684" y="2916481"/>
            <a:ext cx="346780" cy="319084"/>
            <a:chOff x="0" y="0"/>
            <a:chExt cx="812800" cy="747886"/>
          </a:xfrm>
        </p:grpSpPr>
        <p:sp>
          <p:nvSpPr>
            <p:cNvPr id="354" name="Freeform 3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5" name="TextBox 3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6" name="Group 356"/>
          <p:cNvGrpSpPr/>
          <p:nvPr/>
        </p:nvGrpSpPr>
        <p:grpSpPr>
          <a:xfrm>
            <a:off x="8324564" y="2916481"/>
            <a:ext cx="346780" cy="319084"/>
            <a:chOff x="0" y="0"/>
            <a:chExt cx="812800" cy="747886"/>
          </a:xfrm>
        </p:grpSpPr>
        <p:sp>
          <p:nvSpPr>
            <p:cNvPr id="357" name="Freeform 35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8" name="TextBox 35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9" name="Group 359"/>
          <p:cNvGrpSpPr/>
          <p:nvPr/>
        </p:nvGrpSpPr>
        <p:grpSpPr>
          <a:xfrm>
            <a:off x="8728842" y="2916481"/>
            <a:ext cx="346780" cy="319084"/>
            <a:chOff x="0" y="0"/>
            <a:chExt cx="812800" cy="747886"/>
          </a:xfrm>
        </p:grpSpPr>
        <p:sp>
          <p:nvSpPr>
            <p:cNvPr id="360" name="Freeform 3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1" name="TextBox 3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2" name="Group 362"/>
          <p:cNvGrpSpPr/>
          <p:nvPr/>
        </p:nvGrpSpPr>
        <p:grpSpPr>
          <a:xfrm>
            <a:off x="9151157" y="2916481"/>
            <a:ext cx="325790" cy="319084"/>
            <a:chOff x="0" y="0"/>
            <a:chExt cx="763603" cy="747886"/>
          </a:xfrm>
        </p:grpSpPr>
        <p:sp>
          <p:nvSpPr>
            <p:cNvPr id="363" name="Freeform 36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4" name="TextBox 36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5" name="Group 365"/>
          <p:cNvGrpSpPr/>
          <p:nvPr/>
        </p:nvGrpSpPr>
        <p:grpSpPr>
          <a:xfrm>
            <a:off x="1623288" y="3309128"/>
            <a:ext cx="346780" cy="319084"/>
            <a:chOff x="0" y="0"/>
            <a:chExt cx="812800" cy="747886"/>
          </a:xfrm>
        </p:grpSpPr>
        <p:sp>
          <p:nvSpPr>
            <p:cNvPr id="366" name="Freeform 3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67" name="TextBox 3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8" name="Group 368"/>
          <p:cNvGrpSpPr/>
          <p:nvPr/>
        </p:nvGrpSpPr>
        <p:grpSpPr>
          <a:xfrm>
            <a:off x="2012395" y="3309128"/>
            <a:ext cx="346780" cy="319084"/>
            <a:chOff x="0" y="0"/>
            <a:chExt cx="812800" cy="747886"/>
          </a:xfrm>
        </p:grpSpPr>
        <p:sp>
          <p:nvSpPr>
            <p:cNvPr id="369" name="Freeform 3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0" name="TextBox 3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1" name="Group 371"/>
          <p:cNvGrpSpPr/>
          <p:nvPr/>
        </p:nvGrpSpPr>
        <p:grpSpPr>
          <a:xfrm>
            <a:off x="2397275" y="3309128"/>
            <a:ext cx="346780" cy="319084"/>
            <a:chOff x="0" y="0"/>
            <a:chExt cx="812800" cy="747886"/>
          </a:xfrm>
        </p:grpSpPr>
        <p:sp>
          <p:nvSpPr>
            <p:cNvPr id="372" name="Freeform 37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3" name="TextBox 37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4" name="Group 374"/>
          <p:cNvGrpSpPr/>
          <p:nvPr/>
        </p:nvGrpSpPr>
        <p:grpSpPr>
          <a:xfrm>
            <a:off x="2801552" y="3309128"/>
            <a:ext cx="346780" cy="319084"/>
            <a:chOff x="0" y="0"/>
            <a:chExt cx="812800" cy="747886"/>
          </a:xfrm>
        </p:grpSpPr>
        <p:sp>
          <p:nvSpPr>
            <p:cNvPr id="375" name="Freeform 3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6" name="TextBox 3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7" name="Group 377"/>
          <p:cNvGrpSpPr/>
          <p:nvPr/>
        </p:nvGrpSpPr>
        <p:grpSpPr>
          <a:xfrm>
            <a:off x="3223867" y="3309128"/>
            <a:ext cx="325790" cy="319084"/>
            <a:chOff x="0" y="0"/>
            <a:chExt cx="763603" cy="747886"/>
          </a:xfrm>
        </p:grpSpPr>
        <p:sp>
          <p:nvSpPr>
            <p:cNvPr id="378" name="Freeform 37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9" name="TextBox 37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0" name="Group 380"/>
          <p:cNvGrpSpPr/>
          <p:nvPr/>
        </p:nvGrpSpPr>
        <p:grpSpPr>
          <a:xfrm>
            <a:off x="3595172" y="3309128"/>
            <a:ext cx="346780" cy="319084"/>
            <a:chOff x="0" y="0"/>
            <a:chExt cx="812800" cy="747886"/>
          </a:xfrm>
        </p:grpSpPr>
        <p:sp>
          <p:nvSpPr>
            <p:cNvPr id="381" name="Freeform 3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2" name="TextBox 3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3" name="Group 383"/>
          <p:cNvGrpSpPr/>
          <p:nvPr/>
        </p:nvGrpSpPr>
        <p:grpSpPr>
          <a:xfrm>
            <a:off x="3984280" y="3309128"/>
            <a:ext cx="346780" cy="319084"/>
            <a:chOff x="0" y="0"/>
            <a:chExt cx="812800" cy="747886"/>
          </a:xfrm>
        </p:grpSpPr>
        <p:sp>
          <p:nvSpPr>
            <p:cNvPr id="384" name="Freeform 3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5" name="TextBox 3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6" name="Group 386"/>
          <p:cNvGrpSpPr/>
          <p:nvPr/>
        </p:nvGrpSpPr>
        <p:grpSpPr>
          <a:xfrm>
            <a:off x="4369160" y="3309128"/>
            <a:ext cx="346780" cy="319084"/>
            <a:chOff x="0" y="0"/>
            <a:chExt cx="812800" cy="747886"/>
          </a:xfrm>
        </p:grpSpPr>
        <p:sp>
          <p:nvSpPr>
            <p:cNvPr id="387" name="Freeform 38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8" name="TextBox 38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9" name="Group 389"/>
          <p:cNvGrpSpPr/>
          <p:nvPr/>
        </p:nvGrpSpPr>
        <p:grpSpPr>
          <a:xfrm>
            <a:off x="4773437" y="3309128"/>
            <a:ext cx="346780" cy="319084"/>
            <a:chOff x="0" y="0"/>
            <a:chExt cx="812800" cy="747886"/>
          </a:xfrm>
        </p:grpSpPr>
        <p:sp>
          <p:nvSpPr>
            <p:cNvPr id="390" name="Freeform 3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1" name="TextBox 3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2" name="Group 392"/>
          <p:cNvGrpSpPr/>
          <p:nvPr/>
        </p:nvGrpSpPr>
        <p:grpSpPr>
          <a:xfrm>
            <a:off x="5195752" y="3309128"/>
            <a:ext cx="325790" cy="319084"/>
            <a:chOff x="0" y="0"/>
            <a:chExt cx="763603" cy="747886"/>
          </a:xfrm>
        </p:grpSpPr>
        <p:sp>
          <p:nvSpPr>
            <p:cNvPr id="393" name="Freeform 39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4" name="TextBox 39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5" name="Group 395"/>
          <p:cNvGrpSpPr/>
          <p:nvPr/>
        </p:nvGrpSpPr>
        <p:grpSpPr>
          <a:xfrm>
            <a:off x="5578692" y="3309128"/>
            <a:ext cx="346780" cy="319084"/>
            <a:chOff x="0" y="0"/>
            <a:chExt cx="812800" cy="747886"/>
          </a:xfrm>
        </p:grpSpPr>
        <p:sp>
          <p:nvSpPr>
            <p:cNvPr id="396" name="Freeform 3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97" name="TextBox 3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8" name="Group 398"/>
          <p:cNvGrpSpPr/>
          <p:nvPr/>
        </p:nvGrpSpPr>
        <p:grpSpPr>
          <a:xfrm>
            <a:off x="5967800" y="3309128"/>
            <a:ext cx="346780" cy="319084"/>
            <a:chOff x="0" y="0"/>
            <a:chExt cx="812800" cy="747886"/>
          </a:xfrm>
        </p:grpSpPr>
        <p:sp>
          <p:nvSpPr>
            <p:cNvPr id="399" name="Freeform 3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0" name="TextBox 4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1" name="Group 401"/>
          <p:cNvGrpSpPr/>
          <p:nvPr/>
        </p:nvGrpSpPr>
        <p:grpSpPr>
          <a:xfrm>
            <a:off x="6352679" y="3309128"/>
            <a:ext cx="346780" cy="319084"/>
            <a:chOff x="0" y="0"/>
            <a:chExt cx="812800" cy="747886"/>
          </a:xfrm>
        </p:grpSpPr>
        <p:sp>
          <p:nvSpPr>
            <p:cNvPr id="402" name="Freeform 40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3" name="TextBox 40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4" name="Group 404"/>
          <p:cNvGrpSpPr/>
          <p:nvPr/>
        </p:nvGrpSpPr>
        <p:grpSpPr>
          <a:xfrm>
            <a:off x="6756957" y="3309128"/>
            <a:ext cx="346780" cy="319084"/>
            <a:chOff x="0" y="0"/>
            <a:chExt cx="812800" cy="747886"/>
          </a:xfrm>
        </p:grpSpPr>
        <p:sp>
          <p:nvSpPr>
            <p:cNvPr id="405" name="Freeform 4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6" name="TextBox 4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7" name="Group 407"/>
          <p:cNvGrpSpPr/>
          <p:nvPr/>
        </p:nvGrpSpPr>
        <p:grpSpPr>
          <a:xfrm>
            <a:off x="7179272" y="3309128"/>
            <a:ext cx="325790" cy="319084"/>
            <a:chOff x="0" y="0"/>
            <a:chExt cx="763603" cy="747886"/>
          </a:xfrm>
        </p:grpSpPr>
        <p:sp>
          <p:nvSpPr>
            <p:cNvPr id="408" name="Freeform 40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09" name="TextBox 40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0" name="Group 410"/>
          <p:cNvGrpSpPr/>
          <p:nvPr/>
        </p:nvGrpSpPr>
        <p:grpSpPr>
          <a:xfrm>
            <a:off x="7550577" y="3309128"/>
            <a:ext cx="346780" cy="319084"/>
            <a:chOff x="0" y="0"/>
            <a:chExt cx="812800" cy="747886"/>
          </a:xfrm>
        </p:grpSpPr>
        <p:sp>
          <p:nvSpPr>
            <p:cNvPr id="411" name="Freeform 4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2" name="TextBox 4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3" name="Group 413"/>
          <p:cNvGrpSpPr/>
          <p:nvPr/>
        </p:nvGrpSpPr>
        <p:grpSpPr>
          <a:xfrm>
            <a:off x="7939684" y="3309128"/>
            <a:ext cx="346780" cy="319084"/>
            <a:chOff x="0" y="0"/>
            <a:chExt cx="812800" cy="747886"/>
          </a:xfrm>
        </p:grpSpPr>
        <p:sp>
          <p:nvSpPr>
            <p:cNvPr id="414" name="Freeform 4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5" name="TextBox 4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6" name="Group 416"/>
          <p:cNvGrpSpPr/>
          <p:nvPr/>
        </p:nvGrpSpPr>
        <p:grpSpPr>
          <a:xfrm>
            <a:off x="8324564" y="3309128"/>
            <a:ext cx="346780" cy="319084"/>
            <a:chOff x="0" y="0"/>
            <a:chExt cx="812800" cy="747886"/>
          </a:xfrm>
        </p:grpSpPr>
        <p:sp>
          <p:nvSpPr>
            <p:cNvPr id="417" name="Freeform 41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18" name="TextBox 41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9" name="Group 419"/>
          <p:cNvGrpSpPr/>
          <p:nvPr/>
        </p:nvGrpSpPr>
        <p:grpSpPr>
          <a:xfrm>
            <a:off x="8728842" y="3309128"/>
            <a:ext cx="346780" cy="319084"/>
            <a:chOff x="0" y="0"/>
            <a:chExt cx="812800" cy="747886"/>
          </a:xfrm>
        </p:grpSpPr>
        <p:sp>
          <p:nvSpPr>
            <p:cNvPr id="420" name="Freeform 4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1" name="TextBox 4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2" name="Group 422"/>
          <p:cNvGrpSpPr/>
          <p:nvPr/>
        </p:nvGrpSpPr>
        <p:grpSpPr>
          <a:xfrm>
            <a:off x="9151157" y="3309128"/>
            <a:ext cx="325790" cy="319084"/>
            <a:chOff x="0" y="0"/>
            <a:chExt cx="763603" cy="747886"/>
          </a:xfrm>
        </p:grpSpPr>
        <p:sp>
          <p:nvSpPr>
            <p:cNvPr id="423" name="Freeform 42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4" name="TextBox 42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5" name="Group 425"/>
          <p:cNvGrpSpPr/>
          <p:nvPr/>
        </p:nvGrpSpPr>
        <p:grpSpPr>
          <a:xfrm>
            <a:off x="1623288" y="3702194"/>
            <a:ext cx="346780" cy="319084"/>
            <a:chOff x="0" y="0"/>
            <a:chExt cx="812800" cy="747886"/>
          </a:xfrm>
        </p:grpSpPr>
        <p:sp>
          <p:nvSpPr>
            <p:cNvPr id="426" name="Freeform 4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7" name="TextBox 4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8" name="Group 428"/>
          <p:cNvGrpSpPr/>
          <p:nvPr/>
        </p:nvGrpSpPr>
        <p:grpSpPr>
          <a:xfrm>
            <a:off x="2012395" y="3702194"/>
            <a:ext cx="346780" cy="319084"/>
            <a:chOff x="0" y="0"/>
            <a:chExt cx="812800" cy="747886"/>
          </a:xfrm>
        </p:grpSpPr>
        <p:sp>
          <p:nvSpPr>
            <p:cNvPr id="429" name="Freeform 4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0" name="TextBox 4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1" name="Group 431"/>
          <p:cNvGrpSpPr/>
          <p:nvPr/>
        </p:nvGrpSpPr>
        <p:grpSpPr>
          <a:xfrm>
            <a:off x="2397275" y="3702194"/>
            <a:ext cx="346780" cy="319084"/>
            <a:chOff x="0" y="0"/>
            <a:chExt cx="812800" cy="747886"/>
          </a:xfrm>
        </p:grpSpPr>
        <p:sp>
          <p:nvSpPr>
            <p:cNvPr id="432" name="Freeform 43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3" name="TextBox 43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4" name="Group 434"/>
          <p:cNvGrpSpPr/>
          <p:nvPr/>
        </p:nvGrpSpPr>
        <p:grpSpPr>
          <a:xfrm>
            <a:off x="2801552" y="3702194"/>
            <a:ext cx="346780" cy="319084"/>
            <a:chOff x="0" y="0"/>
            <a:chExt cx="812800" cy="747886"/>
          </a:xfrm>
        </p:grpSpPr>
        <p:sp>
          <p:nvSpPr>
            <p:cNvPr id="435" name="Freeform 4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6" name="TextBox 4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7" name="Group 437"/>
          <p:cNvGrpSpPr/>
          <p:nvPr/>
        </p:nvGrpSpPr>
        <p:grpSpPr>
          <a:xfrm>
            <a:off x="3223867" y="3702194"/>
            <a:ext cx="325790" cy="319084"/>
            <a:chOff x="0" y="0"/>
            <a:chExt cx="763603" cy="747886"/>
          </a:xfrm>
        </p:grpSpPr>
        <p:sp>
          <p:nvSpPr>
            <p:cNvPr id="438" name="Freeform 43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39" name="TextBox 43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0" name="Group 440"/>
          <p:cNvGrpSpPr/>
          <p:nvPr/>
        </p:nvGrpSpPr>
        <p:grpSpPr>
          <a:xfrm>
            <a:off x="3595172" y="3702194"/>
            <a:ext cx="346780" cy="319084"/>
            <a:chOff x="0" y="0"/>
            <a:chExt cx="812800" cy="747886"/>
          </a:xfrm>
        </p:grpSpPr>
        <p:sp>
          <p:nvSpPr>
            <p:cNvPr id="441" name="Freeform 4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2" name="TextBox 4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3" name="Group 443"/>
          <p:cNvGrpSpPr/>
          <p:nvPr/>
        </p:nvGrpSpPr>
        <p:grpSpPr>
          <a:xfrm>
            <a:off x="3984280" y="3702194"/>
            <a:ext cx="346780" cy="319084"/>
            <a:chOff x="0" y="0"/>
            <a:chExt cx="812800" cy="747886"/>
          </a:xfrm>
        </p:grpSpPr>
        <p:sp>
          <p:nvSpPr>
            <p:cNvPr id="444" name="Freeform 4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5" name="TextBox 4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6" name="Group 446"/>
          <p:cNvGrpSpPr/>
          <p:nvPr/>
        </p:nvGrpSpPr>
        <p:grpSpPr>
          <a:xfrm>
            <a:off x="4369160" y="3702194"/>
            <a:ext cx="346780" cy="319084"/>
            <a:chOff x="0" y="0"/>
            <a:chExt cx="812800" cy="747886"/>
          </a:xfrm>
        </p:grpSpPr>
        <p:sp>
          <p:nvSpPr>
            <p:cNvPr id="447" name="Freeform 44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8" name="TextBox 44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9" name="Group 449"/>
          <p:cNvGrpSpPr/>
          <p:nvPr/>
        </p:nvGrpSpPr>
        <p:grpSpPr>
          <a:xfrm>
            <a:off x="4773437" y="3702194"/>
            <a:ext cx="346780" cy="319084"/>
            <a:chOff x="0" y="0"/>
            <a:chExt cx="812800" cy="747886"/>
          </a:xfrm>
        </p:grpSpPr>
        <p:sp>
          <p:nvSpPr>
            <p:cNvPr id="450" name="Freeform 4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1" name="TextBox 4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2" name="Group 452"/>
          <p:cNvGrpSpPr/>
          <p:nvPr/>
        </p:nvGrpSpPr>
        <p:grpSpPr>
          <a:xfrm>
            <a:off x="5195752" y="3702194"/>
            <a:ext cx="325790" cy="319084"/>
            <a:chOff x="0" y="0"/>
            <a:chExt cx="763603" cy="747886"/>
          </a:xfrm>
        </p:grpSpPr>
        <p:sp>
          <p:nvSpPr>
            <p:cNvPr id="453" name="Freeform 45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4" name="TextBox 45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5" name="Group 455"/>
          <p:cNvGrpSpPr/>
          <p:nvPr/>
        </p:nvGrpSpPr>
        <p:grpSpPr>
          <a:xfrm>
            <a:off x="5578692" y="3702194"/>
            <a:ext cx="346780" cy="319084"/>
            <a:chOff x="0" y="0"/>
            <a:chExt cx="812800" cy="747886"/>
          </a:xfrm>
        </p:grpSpPr>
        <p:sp>
          <p:nvSpPr>
            <p:cNvPr id="456" name="Freeform 4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57" name="TextBox 4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8" name="Group 458"/>
          <p:cNvGrpSpPr/>
          <p:nvPr/>
        </p:nvGrpSpPr>
        <p:grpSpPr>
          <a:xfrm>
            <a:off x="5967800" y="3702194"/>
            <a:ext cx="346780" cy="319084"/>
            <a:chOff x="0" y="0"/>
            <a:chExt cx="812800" cy="747886"/>
          </a:xfrm>
        </p:grpSpPr>
        <p:sp>
          <p:nvSpPr>
            <p:cNvPr id="459" name="Freeform 4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0" name="TextBox 4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1" name="Group 461"/>
          <p:cNvGrpSpPr/>
          <p:nvPr/>
        </p:nvGrpSpPr>
        <p:grpSpPr>
          <a:xfrm>
            <a:off x="6352679" y="3702194"/>
            <a:ext cx="346780" cy="319084"/>
            <a:chOff x="0" y="0"/>
            <a:chExt cx="812800" cy="747886"/>
          </a:xfrm>
        </p:grpSpPr>
        <p:sp>
          <p:nvSpPr>
            <p:cNvPr id="462" name="Freeform 46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3" name="TextBox 46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4" name="Group 464"/>
          <p:cNvGrpSpPr/>
          <p:nvPr/>
        </p:nvGrpSpPr>
        <p:grpSpPr>
          <a:xfrm>
            <a:off x="6756957" y="3702194"/>
            <a:ext cx="346780" cy="319084"/>
            <a:chOff x="0" y="0"/>
            <a:chExt cx="812800" cy="747886"/>
          </a:xfrm>
        </p:grpSpPr>
        <p:sp>
          <p:nvSpPr>
            <p:cNvPr id="465" name="Freeform 4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6" name="TextBox 4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7" name="Group 467"/>
          <p:cNvGrpSpPr/>
          <p:nvPr/>
        </p:nvGrpSpPr>
        <p:grpSpPr>
          <a:xfrm>
            <a:off x="7179272" y="3702194"/>
            <a:ext cx="325790" cy="319084"/>
            <a:chOff x="0" y="0"/>
            <a:chExt cx="763603" cy="747886"/>
          </a:xfrm>
        </p:grpSpPr>
        <p:sp>
          <p:nvSpPr>
            <p:cNvPr id="468" name="Freeform 46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69" name="TextBox 46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0" name="Group 470"/>
          <p:cNvGrpSpPr/>
          <p:nvPr/>
        </p:nvGrpSpPr>
        <p:grpSpPr>
          <a:xfrm>
            <a:off x="7550577" y="3702194"/>
            <a:ext cx="346780" cy="319084"/>
            <a:chOff x="0" y="0"/>
            <a:chExt cx="812800" cy="747886"/>
          </a:xfrm>
        </p:grpSpPr>
        <p:sp>
          <p:nvSpPr>
            <p:cNvPr id="471" name="Freeform 4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2" name="TextBox 4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3" name="Group 473"/>
          <p:cNvGrpSpPr/>
          <p:nvPr/>
        </p:nvGrpSpPr>
        <p:grpSpPr>
          <a:xfrm>
            <a:off x="7939684" y="3702194"/>
            <a:ext cx="346780" cy="319084"/>
            <a:chOff x="0" y="0"/>
            <a:chExt cx="812800" cy="747886"/>
          </a:xfrm>
        </p:grpSpPr>
        <p:sp>
          <p:nvSpPr>
            <p:cNvPr id="474" name="Freeform 4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5" name="TextBox 4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6" name="Group 476"/>
          <p:cNvGrpSpPr/>
          <p:nvPr/>
        </p:nvGrpSpPr>
        <p:grpSpPr>
          <a:xfrm>
            <a:off x="8324564" y="3702194"/>
            <a:ext cx="346780" cy="319084"/>
            <a:chOff x="0" y="0"/>
            <a:chExt cx="812800" cy="747886"/>
          </a:xfrm>
        </p:grpSpPr>
        <p:sp>
          <p:nvSpPr>
            <p:cNvPr id="477" name="Freeform 47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78" name="TextBox 47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9" name="Group 479"/>
          <p:cNvGrpSpPr/>
          <p:nvPr/>
        </p:nvGrpSpPr>
        <p:grpSpPr>
          <a:xfrm>
            <a:off x="8728842" y="3702194"/>
            <a:ext cx="346780" cy="319084"/>
            <a:chOff x="0" y="0"/>
            <a:chExt cx="812800" cy="747886"/>
          </a:xfrm>
        </p:grpSpPr>
        <p:sp>
          <p:nvSpPr>
            <p:cNvPr id="480" name="Freeform 4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1" name="TextBox 4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2" name="Group 482"/>
          <p:cNvGrpSpPr/>
          <p:nvPr/>
        </p:nvGrpSpPr>
        <p:grpSpPr>
          <a:xfrm>
            <a:off x="9151157" y="3702194"/>
            <a:ext cx="325790" cy="319084"/>
            <a:chOff x="0" y="0"/>
            <a:chExt cx="763603" cy="747886"/>
          </a:xfrm>
        </p:grpSpPr>
        <p:sp>
          <p:nvSpPr>
            <p:cNvPr id="483" name="Freeform 48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4" name="TextBox 48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5" name="Group 485"/>
          <p:cNvGrpSpPr/>
          <p:nvPr/>
        </p:nvGrpSpPr>
        <p:grpSpPr>
          <a:xfrm>
            <a:off x="1623288" y="4094841"/>
            <a:ext cx="346780" cy="319084"/>
            <a:chOff x="0" y="0"/>
            <a:chExt cx="812800" cy="747886"/>
          </a:xfrm>
        </p:grpSpPr>
        <p:sp>
          <p:nvSpPr>
            <p:cNvPr id="486" name="Freeform 4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87" name="TextBox 4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8" name="Group 488"/>
          <p:cNvGrpSpPr/>
          <p:nvPr/>
        </p:nvGrpSpPr>
        <p:grpSpPr>
          <a:xfrm>
            <a:off x="2012395" y="4094841"/>
            <a:ext cx="346780" cy="319084"/>
            <a:chOff x="0" y="0"/>
            <a:chExt cx="812800" cy="747886"/>
          </a:xfrm>
        </p:grpSpPr>
        <p:sp>
          <p:nvSpPr>
            <p:cNvPr id="489" name="Freeform 4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0" name="TextBox 4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1" name="Group 491"/>
          <p:cNvGrpSpPr/>
          <p:nvPr/>
        </p:nvGrpSpPr>
        <p:grpSpPr>
          <a:xfrm>
            <a:off x="2397275" y="4094841"/>
            <a:ext cx="346780" cy="319084"/>
            <a:chOff x="0" y="0"/>
            <a:chExt cx="812800" cy="747886"/>
          </a:xfrm>
        </p:grpSpPr>
        <p:sp>
          <p:nvSpPr>
            <p:cNvPr id="492" name="Freeform 4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3" name="TextBox 4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4" name="Group 494"/>
          <p:cNvGrpSpPr/>
          <p:nvPr/>
        </p:nvGrpSpPr>
        <p:grpSpPr>
          <a:xfrm>
            <a:off x="2801552" y="4094841"/>
            <a:ext cx="346780" cy="319084"/>
            <a:chOff x="0" y="0"/>
            <a:chExt cx="812800" cy="747886"/>
          </a:xfrm>
        </p:grpSpPr>
        <p:sp>
          <p:nvSpPr>
            <p:cNvPr id="495" name="Freeform 4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6" name="TextBox 4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7" name="Group 497"/>
          <p:cNvGrpSpPr/>
          <p:nvPr/>
        </p:nvGrpSpPr>
        <p:grpSpPr>
          <a:xfrm>
            <a:off x="3223867" y="4094841"/>
            <a:ext cx="325790" cy="319084"/>
            <a:chOff x="0" y="0"/>
            <a:chExt cx="763603" cy="747886"/>
          </a:xfrm>
        </p:grpSpPr>
        <p:sp>
          <p:nvSpPr>
            <p:cNvPr id="498" name="Freeform 4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99" name="TextBox 4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0" name="Group 500"/>
          <p:cNvGrpSpPr/>
          <p:nvPr/>
        </p:nvGrpSpPr>
        <p:grpSpPr>
          <a:xfrm>
            <a:off x="3595172" y="4094841"/>
            <a:ext cx="346780" cy="319084"/>
            <a:chOff x="0" y="0"/>
            <a:chExt cx="812800" cy="747886"/>
          </a:xfrm>
        </p:grpSpPr>
        <p:sp>
          <p:nvSpPr>
            <p:cNvPr id="501" name="Freeform 5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2" name="TextBox 5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3" name="Group 503"/>
          <p:cNvGrpSpPr/>
          <p:nvPr/>
        </p:nvGrpSpPr>
        <p:grpSpPr>
          <a:xfrm>
            <a:off x="3984280" y="4094841"/>
            <a:ext cx="346780" cy="319084"/>
            <a:chOff x="0" y="0"/>
            <a:chExt cx="812800" cy="747886"/>
          </a:xfrm>
        </p:grpSpPr>
        <p:sp>
          <p:nvSpPr>
            <p:cNvPr id="504" name="Freeform 5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5" name="TextBox 5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6" name="Group 506"/>
          <p:cNvGrpSpPr/>
          <p:nvPr/>
        </p:nvGrpSpPr>
        <p:grpSpPr>
          <a:xfrm>
            <a:off x="4369160" y="4094841"/>
            <a:ext cx="346780" cy="319084"/>
            <a:chOff x="0" y="0"/>
            <a:chExt cx="812800" cy="747886"/>
          </a:xfrm>
        </p:grpSpPr>
        <p:sp>
          <p:nvSpPr>
            <p:cNvPr id="507" name="Freeform 5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08" name="TextBox 5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9" name="Group 509"/>
          <p:cNvGrpSpPr/>
          <p:nvPr/>
        </p:nvGrpSpPr>
        <p:grpSpPr>
          <a:xfrm>
            <a:off x="4773437" y="4094841"/>
            <a:ext cx="346780" cy="319084"/>
            <a:chOff x="0" y="0"/>
            <a:chExt cx="812800" cy="747886"/>
          </a:xfrm>
        </p:grpSpPr>
        <p:sp>
          <p:nvSpPr>
            <p:cNvPr id="510" name="Freeform 5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1" name="TextBox 5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2" name="Group 512"/>
          <p:cNvGrpSpPr/>
          <p:nvPr/>
        </p:nvGrpSpPr>
        <p:grpSpPr>
          <a:xfrm>
            <a:off x="5195752" y="4094841"/>
            <a:ext cx="325790" cy="319084"/>
            <a:chOff x="0" y="0"/>
            <a:chExt cx="763603" cy="747886"/>
          </a:xfrm>
        </p:grpSpPr>
        <p:sp>
          <p:nvSpPr>
            <p:cNvPr id="513" name="Freeform 5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4" name="TextBox 5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5" name="Group 515"/>
          <p:cNvGrpSpPr/>
          <p:nvPr/>
        </p:nvGrpSpPr>
        <p:grpSpPr>
          <a:xfrm>
            <a:off x="5578692" y="4094841"/>
            <a:ext cx="346780" cy="319084"/>
            <a:chOff x="0" y="0"/>
            <a:chExt cx="812800" cy="747886"/>
          </a:xfrm>
        </p:grpSpPr>
        <p:sp>
          <p:nvSpPr>
            <p:cNvPr id="516" name="Freeform 5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17" name="TextBox 5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8" name="Group 518"/>
          <p:cNvGrpSpPr/>
          <p:nvPr/>
        </p:nvGrpSpPr>
        <p:grpSpPr>
          <a:xfrm>
            <a:off x="5967800" y="4094841"/>
            <a:ext cx="346780" cy="319084"/>
            <a:chOff x="0" y="0"/>
            <a:chExt cx="812800" cy="747886"/>
          </a:xfrm>
        </p:grpSpPr>
        <p:sp>
          <p:nvSpPr>
            <p:cNvPr id="519" name="Freeform 5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0" name="TextBox 5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1" name="Group 521"/>
          <p:cNvGrpSpPr/>
          <p:nvPr/>
        </p:nvGrpSpPr>
        <p:grpSpPr>
          <a:xfrm>
            <a:off x="6352679" y="4094841"/>
            <a:ext cx="346780" cy="319084"/>
            <a:chOff x="0" y="0"/>
            <a:chExt cx="812800" cy="747886"/>
          </a:xfrm>
        </p:grpSpPr>
        <p:sp>
          <p:nvSpPr>
            <p:cNvPr id="522" name="Freeform 5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3" name="TextBox 5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4" name="Group 524"/>
          <p:cNvGrpSpPr/>
          <p:nvPr/>
        </p:nvGrpSpPr>
        <p:grpSpPr>
          <a:xfrm>
            <a:off x="6756957" y="4094841"/>
            <a:ext cx="346780" cy="319084"/>
            <a:chOff x="0" y="0"/>
            <a:chExt cx="812800" cy="747886"/>
          </a:xfrm>
        </p:grpSpPr>
        <p:sp>
          <p:nvSpPr>
            <p:cNvPr id="525" name="Freeform 5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6" name="TextBox 5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7" name="Group 527"/>
          <p:cNvGrpSpPr/>
          <p:nvPr/>
        </p:nvGrpSpPr>
        <p:grpSpPr>
          <a:xfrm>
            <a:off x="7179272" y="4094841"/>
            <a:ext cx="325790" cy="319084"/>
            <a:chOff x="0" y="0"/>
            <a:chExt cx="763603" cy="747886"/>
          </a:xfrm>
        </p:grpSpPr>
        <p:sp>
          <p:nvSpPr>
            <p:cNvPr id="528" name="Freeform 5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29" name="TextBox 5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0" name="Group 530"/>
          <p:cNvGrpSpPr/>
          <p:nvPr/>
        </p:nvGrpSpPr>
        <p:grpSpPr>
          <a:xfrm>
            <a:off x="7550577" y="4094841"/>
            <a:ext cx="346780" cy="319084"/>
            <a:chOff x="0" y="0"/>
            <a:chExt cx="812800" cy="747886"/>
          </a:xfrm>
        </p:grpSpPr>
        <p:sp>
          <p:nvSpPr>
            <p:cNvPr id="531" name="Freeform 5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2" name="TextBox 5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3" name="Group 533"/>
          <p:cNvGrpSpPr/>
          <p:nvPr/>
        </p:nvGrpSpPr>
        <p:grpSpPr>
          <a:xfrm>
            <a:off x="7939684" y="4094841"/>
            <a:ext cx="346780" cy="319084"/>
            <a:chOff x="0" y="0"/>
            <a:chExt cx="812800" cy="747886"/>
          </a:xfrm>
        </p:grpSpPr>
        <p:sp>
          <p:nvSpPr>
            <p:cNvPr id="534" name="Freeform 5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5" name="TextBox 5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6" name="Group 536"/>
          <p:cNvGrpSpPr/>
          <p:nvPr/>
        </p:nvGrpSpPr>
        <p:grpSpPr>
          <a:xfrm>
            <a:off x="8324564" y="4094841"/>
            <a:ext cx="346780" cy="319084"/>
            <a:chOff x="0" y="0"/>
            <a:chExt cx="812800" cy="747886"/>
          </a:xfrm>
        </p:grpSpPr>
        <p:sp>
          <p:nvSpPr>
            <p:cNvPr id="537" name="Freeform 5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38" name="TextBox 5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9" name="Group 539"/>
          <p:cNvGrpSpPr/>
          <p:nvPr/>
        </p:nvGrpSpPr>
        <p:grpSpPr>
          <a:xfrm>
            <a:off x="8728842" y="4094841"/>
            <a:ext cx="346780" cy="319084"/>
            <a:chOff x="0" y="0"/>
            <a:chExt cx="812800" cy="747886"/>
          </a:xfrm>
        </p:grpSpPr>
        <p:sp>
          <p:nvSpPr>
            <p:cNvPr id="540" name="Freeform 5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1" name="TextBox 5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2" name="Group 542"/>
          <p:cNvGrpSpPr/>
          <p:nvPr/>
        </p:nvGrpSpPr>
        <p:grpSpPr>
          <a:xfrm>
            <a:off x="9151157" y="4094841"/>
            <a:ext cx="325790" cy="319084"/>
            <a:chOff x="0" y="0"/>
            <a:chExt cx="763603" cy="747886"/>
          </a:xfrm>
        </p:grpSpPr>
        <p:sp>
          <p:nvSpPr>
            <p:cNvPr id="543" name="Freeform 5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4" name="TextBox 5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5" name="Group 545"/>
          <p:cNvGrpSpPr/>
          <p:nvPr/>
        </p:nvGrpSpPr>
        <p:grpSpPr>
          <a:xfrm>
            <a:off x="1623288" y="4487907"/>
            <a:ext cx="346780" cy="319084"/>
            <a:chOff x="0" y="0"/>
            <a:chExt cx="812800" cy="747886"/>
          </a:xfrm>
        </p:grpSpPr>
        <p:sp>
          <p:nvSpPr>
            <p:cNvPr id="546" name="Freeform 54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7" name="TextBox 54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8" name="Group 548"/>
          <p:cNvGrpSpPr/>
          <p:nvPr/>
        </p:nvGrpSpPr>
        <p:grpSpPr>
          <a:xfrm>
            <a:off x="2012395" y="4487907"/>
            <a:ext cx="346780" cy="319084"/>
            <a:chOff x="0" y="0"/>
            <a:chExt cx="812800" cy="747886"/>
          </a:xfrm>
        </p:grpSpPr>
        <p:sp>
          <p:nvSpPr>
            <p:cNvPr id="549" name="Freeform 54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0" name="TextBox 55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1" name="Group 551"/>
          <p:cNvGrpSpPr/>
          <p:nvPr/>
        </p:nvGrpSpPr>
        <p:grpSpPr>
          <a:xfrm>
            <a:off x="2397275" y="4487907"/>
            <a:ext cx="346780" cy="319084"/>
            <a:chOff x="0" y="0"/>
            <a:chExt cx="812800" cy="747886"/>
          </a:xfrm>
        </p:grpSpPr>
        <p:sp>
          <p:nvSpPr>
            <p:cNvPr id="552" name="Freeform 55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3" name="TextBox 55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4" name="Group 554"/>
          <p:cNvGrpSpPr/>
          <p:nvPr/>
        </p:nvGrpSpPr>
        <p:grpSpPr>
          <a:xfrm>
            <a:off x="2801552" y="4487907"/>
            <a:ext cx="346780" cy="319084"/>
            <a:chOff x="0" y="0"/>
            <a:chExt cx="812800" cy="747886"/>
          </a:xfrm>
        </p:grpSpPr>
        <p:sp>
          <p:nvSpPr>
            <p:cNvPr id="555" name="Freeform 55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6" name="TextBox 55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7" name="Group 557"/>
          <p:cNvGrpSpPr/>
          <p:nvPr/>
        </p:nvGrpSpPr>
        <p:grpSpPr>
          <a:xfrm>
            <a:off x="3223867" y="4487907"/>
            <a:ext cx="325790" cy="319084"/>
            <a:chOff x="0" y="0"/>
            <a:chExt cx="763603" cy="747886"/>
          </a:xfrm>
        </p:grpSpPr>
        <p:sp>
          <p:nvSpPr>
            <p:cNvPr id="558" name="Freeform 55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9" name="TextBox 55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0" name="Group 560"/>
          <p:cNvGrpSpPr/>
          <p:nvPr/>
        </p:nvGrpSpPr>
        <p:grpSpPr>
          <a:xfrm>
            <a:off x="3595172" y="4487907"/>
            <a:ext cx="346780" cy="319084"/>
            <a:chOff x="0" y="0"/>
            <a:chExt cx="812800" cy="747886"/>
          </a:xfrm>
        </p:grpSpPr>
        <p:sp>
          <p:nvSpPr>
            <p:cNvPr id="561" name="Freeform 56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2" name="TextBox 56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3" name="Group 563"/>
          <p:cNvGrpSpPr/>
          <p:nvPr/>
        </p:nvGrpSpPr>
        <p:grpSpPr>
          <a:xfrm>
            <a:off x="3984280" y="4487907"/>
            <a:ext cx="346780" cy="319084"/>
            <a:chOff x="0" y="0"/>
            <a:chExt cx="812800" cy="747886"/>
          </a:xfrm>
        </p:grpSpPr>
        <p:sp>
          <p:nvSpPr>
            <p:cNvPr id="564" name="Freeform 56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5" name="TextBox 56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6" name="Group 566"/>
          <p:cNvGrpSpPr/>
          <p:nvPr/>
        </p:nvGrpSpPr>
        <p:grpSpPr>
          <a:xfrm>
            <a:off x="4369160" y="4487907"/>
            <a:ext cx="346780" cy="319084"/>
            <a:chOff x="0" y="0"/>
            <a:chExt cx="812800" cy="747886"/>
          </a:xfrm>
        </p:grpSpPr>
        <p:sp>
          <p:nvSpPr>
            <p:cNvPr id="567" name="Freeform 56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68" name="TextBox 56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9" name="Group 569"/>
          <p:cNvGrpSpPr/>
          <p:nvPr/>
        </p:nvGrpSpPr>
        <p:grpSpPr>
          <a:xfrm>
            <a:off x="4773437" y="4487907"/>
            <a:ext cx="346780" cy="319084"/>
            <a:chOff x="0" y="0"/>
            <a:chExt cx="812800" cy="747886"/>
          </a:xfrm>
        </p:grpSpPr>
        <p:sp>
          <p:nvSpPr>
            <p:cNvPr id="570" name="Freeform 57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1" name="TextBox 57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2" name="Group 572"/>
          <p:cNvGrpSpPr/>
          <p:nvPr/>
        </p:nvGrpSpPr>
        <p:grpSpPr>
          <a:xfrm>
            <a:off x="5195752" y="4487907"/>
            <a:ext cx="325790" cy="319084"/>
            <a:chOff x="0" y="0"/>
            <a:chExt cx="763603" cy="747886"/>
          </a:xfrm>
        </p:grpSpPr>
        <p:sp>
          <p:nvSpPr>
            <p:cNvPr id="573" name="Freeform 57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4" name="TextBox 57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5" name="Group 575"/>
          <p:cNvGrpSpPr/>
          <p:nvPr/>
        </p:nvGrpSpPr>
        <p:grpSpPr>
          <a:xfrm>
            <a:off x="5578692" y="4487907"/>
            <a:ext cx="346780" cy="319084"/>
            <a:chOff x="0" y="0"/>
            <a:chExt cx="812800" cy="747886"/>
          </a:xfrm>
        </p:grpSpPr>
        <p:sp>
          <p:nvSpPr>
            <p:cNvPr id="576" name="Freeform 57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77" name="TextBox 57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8" name="Group 578"/>
          <p:cNvGrpSpPr/>
          <p:nvPr/>
        </p:nvGrpSpPr>
        <p:grpSpPr>
          <a:xfrm>
            <a:off x="5967800" y="4487907"/>
            <a:ext cx="346780" cy="319084"/>
            <a:chOff x="0" y="0"/>
            <a:chExt cx="812800" cy="747886"/>
          </a:xfrm>
        </p:grpSpPr>
        <p:sp>
          <p:nvSpPr>
            <p:cNvPr id="579" name="Freeform 57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0" name="TextBox 58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1" name="Group 581"/>
          <p:cNvGrpSpPr/>
          <p:nvPr/>
        </p:nvGrpSpPr>
        <p:grpSpPr>
          <a:xfrm>
            <a:off x="6352679" y="4487907"/>
            <a:ext cx="346780" cy="319084"/>
            <a:chOff x="0" y="0"/>
            <a:chExt cx="812800" cy="747886"/>
          </a:xfrm>
        </p:grpSpPr>
        <p:sp>
          <p:nvSpPr>
            <p:cNvPr id="582" name="Freeform 58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3" name="TextBox 58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4" name="Group 584"/>
          <p:cNvGrpSpPr/>
          <p:nvPr/>
        </p:nvGrpSpPr>
        <p:grpSpPr>
          <a:xfrm>
            <a:off x="6756957" y="4487907"/>
            <a:ext cx="346780" cy="319084"/>
            <a:chOff x="0" y="0"/>
            <a:chExt cx="812800" cy="747886"/>
          </a:xfrm>
        </p:grpSpPr>
        <p:sp>
          <p:nvSpPr>
            <p:cNvPr id="585" name="Freeform 58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6" name="TextBox 58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7" name="Group 587"/>
          <p:cNvGrpSpPr/>
          <p:nvPr/>
        </p:nvGrpSpPr>
        <p:grpSpPr>
          <a:xfrm>
            <a:off x="7179272" y="4487907"/>
            <a:ext cx="325790" cy="319084"/>
            <a:chOff x="0" y="0"/>
            <a:chExt cx="763603" cy="747886"/>
          </a:xfrm>
        </p:grpSpPr>
        <p:sp>
          <p:nvSpPr>
            <p:cNvPr id="588" name="Freeform 58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89" name="TextBox 58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0" name="Group 590"/>
          <p:cNvGrpSpPr/>
          <p:nvPr/>
        </p:nvGrpSpPr>
        <p:grpSpPr>
          <a:xfrm>
            <a:off x="7550577" y="4487907"/>
            <a:ext cx="346780" cy="319084"/>
            <a:chOff x="0" y="0"/>
            <a:chExt cx="812800" cy="747886"/>
          </a:xfrm>
        </p:grpSpPr>
        <p:sp>
          <p:nvSpPr>
            <p:cNvPr id="591" name="Freeform 59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2" name="TextBox 59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3" name="Group 593"/>
          <p:cNvGrpSpPr/>
          <p:nvPr/>
        </p:nvGrpSpPr>
        <p:grpSpPr>
          <a:xfrm>
            <a:off x="7939684" y="4487907"/>
            <a:ext cx="346780" cy="319084"/>
            <a:chOff x="0" y="0"/>
            <a:chExt cx="812800" cy="747886"/>
          </a:xfrm>
        </p:grpSpPr>
        <p:sp>
          <p:nvSpPr>
            <p:cNvPr id="594" name="Freeform 59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5" name="TextBox 59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6" name="Group 596"/>
          <p:cNvGrpSpPr/>
          <p:nvPr/>
        </p:nvGrpSpPr>
        <p:grpSpPr>
          <a:xfrm>
            <a:off x="8324564" y="4487907"/>
            <a:ext cx="346780" cy="319084"/>
            <a:chOff x="0" y="0"/>
            <a:chExt cx="812800" cy="747886"/>
          </a:xfrm>
        </p:grpSpPr>
        <p:sp>
          <p:nvSpPr>
            <p:cNvPr id="597" name="Freeform 59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98" name="TextBox 59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9" name="Group 599"/>
          <p:cNvGrpSpPr/>
          <p:nvPr/>
        </p:nvGrpSpPr>
        <p:grpSpPr>
          <a:xfrm>
            <a:off x="8728842" y="4487907"/>
            <a:ext cx="346780" cy="319084"/>
            <a:chOff x="0" y="0"/>
            <a:chExt cx="812800" cy="747886"/>
          </a:xfrm>
        </p:grpSpPr>
        <p:sp>
          <p:nvSpPr>
            <p:cNvPr id="600" name="Freeform 60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1" name="TextBox 60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2" name="Group 602"/>
          <p:cNvGrpSpPr/>
          <p:nvPr/>
        </p:nvGrpSpPr>
        <p:grpSpPr>
          <a:xfrm>
            <a:off x="9151157" y="4487907"/>
            <a:ext cx="325790" cy="319084"/>
            <a:chOff x="0" y="0"/>
            <a:chExt cx="763603" cy="747886"/>
          </a:xfrm>
        </p:grpSpPr>
        <p:sp>
          <p:nvSpPr>
            <p:cNvPr id="603" name="Freeform 60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4" name="TextBox 60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5" name="Group 605"/>
          <p:cNvGrpSpPr/>
          <p:nvPr/>
        </p:nvGrpSpPr>
        <p:grpSpPr>
          <a:xfrm>
            <a:off x="1623288" y="4880554"/>
            <a:ext cx="346780" cy="319084"/>
            <a:chOff x="0" y="0"/>
            <a:chExt cx="812800" cy="747886"/>
          </a:xfrm>
        </p:grpSpPr>
        <p:sp>
          <p:nvSpPr>
            <p:cNvPr id="606" name="Freeform 60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07" name="TextBox 60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8" name="Group 608"/>
          <p:cNvGrpSpPr/>
          <p:nvPr/>
        </p:nvGrpSpPr>
        <p:grpSpPr>
          <a:xfrm>
            <a:off x="2012395" y="4880554"/>
            <a:ext cx="346780" cy="319084"/>
            <a:chOff x="0" y="0"/>
            <a:chExt cx="812800" cy="747886"/>
          </a:xfrm>
        </p:grpSpPr>
        <p:sp>
          <p:nvSpPr>
            <p:cNvPr id="609" name="Freeform 60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0" name="TextBox 61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1" name="Group 611"/>
          <p:cNvGrpSpPr/>
          <p:nvPr/>
        </p:nvGrpSpPr>
        <p:grpSpPr>
          <a:xfrm>
            <a:off x="2397275" y="4880554"/>
            <a:ext cx="346780" cy="319084"/>
            <a:chOff x="0" y="0"/>
            <a:chExt cx="812800" cy="747886"/>
          </a:xfrm>
        </p:grpSpPr>
        <p:sp>
          <p:nvSpPr>
            <p:cNvPr id="612" name="Freeform 61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3" name="TextBox 61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4" name="Group 614"/>
          <p:cNvGrpSpPr/>
          <p:nvPr/>
        </p:nvGrpSpPr>
        <p:grpSpPr>
          <a:xfrm>
            <a:off x="2801552" y="4880554"/>
            <a:ext cx="346780" cy="319084"/>
            <a:chOff x="0" y="0"/>
            <a:chExt cx="812800" cy="747886"/>
          </a:xfrm>
        </p:grpSpPr>
        <p:sp>
          <p:nvSpPr>
            <p:cNvPr id="615" name="Freeform 61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6" name="TextBox 61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7" name="Group 617"/>
          <p:cNvGrpSpPr/>
          <p:nvPr/>
        </p:nvGrpSpPr>
        <p:grpSpPr>
          <a:xfrm>
            <a:off x="3223867" y="4880554"/>
            <a:ext cx="325790" cy="319084"/>
            <a:chOff x="0" y="0"/>
            <a:chExt cx="763603" cy="747886"/>
          </a:xfrm>
        </p:grpSpPr>
        <p:sp>
          <p:nvSpPr>
            <p:cNvPr id="618" name="Freeform 61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19" name="TextBox 61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0" name="Group 620"/>
          <p:cNvGrpSpPr/>
          <p:nvPr/>
        </p:nvGrpSpPr>
        <p:grpSpPr>
          <a:xfrm>
            <a:off x="3595172" y="4880554"/>
            <a:ext cx="346780" cy="319084"/>
            <a:chOff x="0" y="0"/>
            <a:chExt cx="812800" cy="747886"/>
          </a:xfrm>
        </p:grpSpPr>
        <p:sp>
          <p:nvSpPr>
            <p:cNvPr id="621" name="Freeform 62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2" name="TextBox 62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3" name="Group 623"/>
          <p:cNvGrpSpPr/>
          <p:nvPr/>
        </p:nvGrpSpPr>
        <p:grpSpPr>
          <a:xfrm>
            <a:off x="3984280" y="4880554"/>
            <a:ext cx="346780" cy="319084"/>
            <a:chOff x="0" y="0"/>
            <a:chExt cx="812800" cy="747886"/>
          </a:xfrm>
        </p:grpSpPr>
        <p:sp>
          <p:nvSpPr>
            <p:cNvPr id="624" name="Freeform 62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5" name="TextBox 62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6" name="Group 626"/>
          <p:cNvGrpSpPr/>
          <p:nvPr/>
        </p:nvGrpSpPr>
        <p:grpSpPr>
          <a:xfrm>
            <a:off x="4369160" y="4880554"/>
            <a:ext cx="346780" cy="319084"/>
            <a:chOff x="0" y="0"/>
            <a:chExt cx="812800" cy="747886"/>
          </a:xfrm>
        </p:grpSpPr>
        <p:sp>
          <p:nvSpPr>
            <p:cNvPr id="627" name="Freeform 62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28" name="TextBox 62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9" name="Group 629"/>
          <p:cNvGrpSpPr/>
          <p:nvPr/>
        </p:nvGrpSpPr>
        <p:grpSpPr>
          <a:xfrm>
            <a:off x="4773437" y="4880554"/>
            <a:ext cx="346780" cy="319084"/>
            <a:chOff x="0" y="0"/>
            <a:chExt cx="812800" cy="747886"/>
          </a:xfrm>
        </p:grpSpPr>
        <p:sp>
          <p:nvSpPr>
            <p:cNvPr id="630" name="Freeform 63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1" name="TextBox 63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2" name="Group 632"/>
          <p:cNvGrpSpPr/>
          <p:nvPr/>
        </p:nvGrpSpPr>
        <p:grpSpPr>
          <a:xfrm>
            <a:off x="5195752" y="4880554"/>
            <a:ext cx="325790" cy="319084"/>
            <a:chOff x="0" y="0"/>
            <a:chExt cx="763603" cy="747886"/>
          </a:xfrm>
        </p:grpSpPr>
        <p:sp>
          <p:nvSpPr>
            <p:cNvPr id="633" name="Freeform 63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4" name="TextBox 63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5" name="Group 635"/>
          <p:cNvGrpSpPr/>
          <p:nvPr/>
        </p:nvGrpSpPr>
        <p:grpSpPr>
          <a:xfrm>
            <a:off x="5578692" y="4880554"/>
            <a:ext cx="346780" cy="319084"/>
            <a:chOff x="0" y="0"/>
            <a:chExt cx="812800" cy="747886"/>
          </a:xfrm>
        </p:grpSpPr>
        <p:sp>
          <p:nvSpPr>
            <p:cNvPr id="636" name="Freeform 63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37" name="TextBox 63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8" name="Group 638"/>
          <p:cNvGrpSpPr/>
          <p:nvPr/>
        </p:nvGrpSpPr>
        <p:grpSpPr>
          <a:xfrm>
            <a:off x="5967800" y="4880554"/>
            <a:ext cx="346780" cy="319084"/>
            <a:chOff x="0" y="0"/>
            <a:chExt cx="812800" cy="747886"/>
          </a:xfrm>
        </p:grpSpPr>
        <p:sp>
          <p:nvSpPr>
            <p:cNvPr id="639" name="Freeform 63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0" name="TextBox 64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1" name="Group 641"/>
          <p:cNvGrpSpPr/>
          <p:nvPr/>
        </p:nvGrpSpPr>
        <p:grpSpPr>
          <a:xfrm>
            <a:off x="6352679" y="4880554"/>
            <a:ext cx="346780" cy="319084"/>
            <a:chOff x="0" y="0"/>
            <a:chExt cx="812800" cy="747886"/>
          </a:xfrm>
        </p:grpSpPr>
        <p:sp>
          <p:nvSpPr>
            <p:cNvPr id="642" name="Freeform 64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3" name="TextBox 64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4" name="Group 644"/>
          <p:cNvGrpSpPr/>
          <p:nvPr/>
        </p:nvGrpSpPr>
        <p:grpSpPr>
          <a:xfrm>
            <a:off x="6756957" y="4880554"/>
            <a:ext cx="346780" cy="319084"/>
            <a:chOff x="0" y="0"/>
            <a:chExt cx="812800" cy="747886"/>
          </a:xfrm>
        </p:grpSpPr>
        <p:sp>
          <p:nvSpPr>
            <p:cNvPr id="645" name="Freeform 64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6" name="TextBox 64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7" name="Group 647"/>
          <p:cNvGrpSpPr/>
          <p:nvPr/>
        </p:nvGrpSpPr>
        <p:grpSpPr>
          <a:xfrm>
            <a:off x="7179272" y="4880554"/>
            <a:ext cx="325790" cy="319084"/>
            <a:chOff x="0" y="0"/>
            <a:chExt cx="763603" cy="747886"/>
          </a:xfrm>
        </p:grpSpPr>
        <p:sp>
          <p:nvSpPr>
            <p:cNvPr id="648" name="Freeform 64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49" name="TextBox 64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0" name="Group 650"/>
          <p:cNvGrpSpPr/>
          <p:nvPr/>
        </p:nvGrpSpPr>
        <p:grpSpPr>
          <a:xfrm>
            <a:off x="7550577" y="4880554"/>
            <a:ext cx="346780" cy="319084"/>
            <a:chOff x="0" y="0"/>
            <a:chExt cx="812800" cy="747886"/>
          </a:xfrm>
        </p:grpSpPr>
        <p:sp>
          <p:nvSpPr>
            <p:cNvPr id="651" name="Freeform 65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2" name="TextBox 65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3" name="Group 653"/>
          <p:cNvGrpSpPr/>
          <p:nvPr/>
        </p:nvGrpSpPr>
        <p:grpSpPr>
          <a:xfrm>
            <a:off x="7939684" y="4880554"/>
            <a:ext cx="346780" cy="319084"/>
            <a:chOff x="0" y="0"/>
            <a:chExt cx="812800" cy="747886"/>
          </a:xfrm>
        </p:grpSpPr>
        <p:sp>
          <p:nvSpPr>
            <p:cNvPr id="654" name="Freeform 65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5" name="TextBox 65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6" name="Group 656"/>
          <p:cNvGrpSpPr/>
          <p:nvPr/>
        </p:nvGrpSpPr>
        <p:grpSpPr>
          <a:xfrm>
            <a:off x="8324564" y="4880554"/>
            <a:ext cx="346780" cy="319084"/>
            <a:chOff x="0" y="0"/>
            <a:chExt cx="812800" cy="747886"/>
          </a:xfrm>
        </p:grpSpPr>
        <p:sp>
          <p:nvSpPr>
            <p:cNvPr id="657" name="Freeform 65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58" name="TextBox 65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9" name="Group 659"/>
          <p:cNvGrpSpPr/>
          <p:nvPr/>
        </p:nvGrpSpPr>
        <p:grpSpPr>
          <a:xfrm>
            <a:off x="8728842" y="4880554"/>
            <a:ext cx="346780" cy="319084"/>
            <a:chOff x="0" y="0"/>
            <a:chExt cx="812800" cy="747886"/>
          </a:xfrm>
        </p:grpSpPr>
        <p:sp>
          <p:nvSpPr>
            <p:cNvPr id="660" name="Freeform 66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1" name="TextBox 66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2" name="Group 662"/>
          <p:cNvGrpSpPr/>
          <p:nvPr/>
        </p:nvGrpSpPr>
        <p:grpSpPr>
          <a:xfrm>
            <a:off x="9151157" y="4880554"/>
            <a:ext cx="325790" cy="319084"/>
            <a:chOff x="0" y="0"/>
            <a:chExt cx="763603" cy="747886"/>
          </a:xfrm>
        </p:grpSpPr>
        <p:sp>
          <p:nvSpPr>
            <p:cNvPr id="663" name="Freeform 66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4" name="TextBox 66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5" name="Group 665"/>
          <p:cNvGrpSpPr/>
          <p:nvPr/>
        </p:nvGrpSpPr>
        <p:grpSpPr>
          <a:xfrm>
            <a:off x="1623288" y="5284380"/>
            <a:ext cx="346780" cy="319084"/>
            <a:chOff x="0" y="0"/>
            <a:chExt cx="812800" cy="747886"/>
          </a:xfrm>
        </p:grpSpPr>
        <p:sp>
          <p:nvSpPr>
            <p:cNvPr id="666" name="Freeform 66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67" name="TextBox 66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8" name="Group 668"/>
          <p:cNvGrpSpPr/>
          <p:nvPr/>
        </p:nvGrpSpPr>
        <p:grpSpPr>
          <a:xfrm>
            <a:off x="2012395" y="5284380"/>
            <a:ext cx="346780" cy="319084"/>
            <a:chOff x="0" y="0"/>
            <a:chExt cx="812800" cy="747886"/>
          </a:xfrm>
        </p:grpSpPr>
        <p:sp>
          <p:nvSpPr>
            <p:cNvPr id="669" name="Freeform 66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0" name="TextBox 67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1" name="Group 671"/>
          <p:cNvGrpSpPr/>
          <p:nvPr/>
        </p:nvGrpSpPr>
        <p:grpSpPr>
          <a:xfrm>
            <a:off x="2397275" y="5284380"/>
            <a:ext cx="346780" cy="319084"/>
            <a:chOff x="0" y="0"/>
            <a:chExt cx="812800" cy="747886"/>
          </a:xfrm>
        </p:grpSpPr>
        <p:sp>
          <p:nvSpPr>
            <p:cNvPr id="672" name="Freeform 67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3" name="TextBox 67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4" name="Group 674"/>
          <p:cNvGrpSpPr/>
          <p:nvPr/>
        </p:nvGrpSpPr>
        <p:grpSpPr>
          <a:xfrm>
            <a:off x="2801552" y="5284380"/>
            <a:ext cx="346780" cy="319084"/>
            <a:chOff x="0" y="0"/>
            <a:chExt cx="812800" cy="747886"/>
          </a:xfrm>
        </p:grpSpPr>
        <p:sp>
          <p:nvSpPr>
            <p:cNvPr id="675" name="Freeform 67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6" name="TextBox 67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7" name="Group 677"/>
          <p:cNvGrpSpPr/>
          <p:nvPr/>
        </p:nvGrpSpPr>
        <p:grpSpPr>
          <a:xfrm>
            <a:off x="3223867" y="5284380"/>
            <a:ext cx="325790" cy="319084"/>
            <a:chOff x="0" y="0"/>
            <a:chExt cx="763603" cy="747886"/>
          </a:xfrm>
        </p:grpSpPr>
        <p:sp>
          <p:nvSpPr>
            <p:cNvPr id="678" name="Freeform 67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79" name="TextBox 67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0" name="Group 680"/>
          <p:cNvGrpSpPr/>
          <p:nvPr/>
        </p:nvGrpSpPr>
        <p:grpSpPr>
          <a:xfrm>
            <a:off x="3595172" y="5284380"/>
            <a:ext cx="346780" cy="319084"/>
            <a:chOff x="0" y="0"/>
            <a:chExt cx="812800" cy="747886"/>
          </a:xfrm>
        </p:grpSpPr>
        <p:sp>
          <p:nvSpPr>
            <p:cNvPr id="681" name="Freeform 68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2" name="TextBox 68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3" name="Group 683"/>
          <p:cNvGrpSpPr/>
          <p:nvPr/>
        </p:nvGrpSpPr>
        <p:grpSpPr>
          <a:xfrm>
            <a:off x="3984280" y="5284380"/>
            <a:ext cx="346780" cy="319084"/>
            <a:chOff x="0" y="0"/>
            <a:chExt cx="812800" cy="747886"/>
          </a:xfrm>
        </p:grpSpPr>
        <p:sp>
          <p:nvSpPr>
            <p:cNvPr id="684" name="Freeform 68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5" name="TextBox 68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6" name="Group 686"/>
          <p:cNvGrpSpPr/>
          <p:nvPr/>
        </p:nvGrpSpPr>
        <p:grpSpPr>
          <a:xfrm>
            <a:off x="4369160" y="5284380"/>
            <a:ext cx="346780" cy="319084"/>
            <a:chOff x="0" y="0"/>
            <a:chExt cx="812800" cy="747886"/>
          </a:xfrm>
        </p:grpSpPr>
        <p:sp>
          <p:nvSpPr>
            <p:cNvPr id="687" name="Freeform 68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8" name="TextBox 68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9" name="Group 689"/>
          <p:cNvGrpSpPr/>
          <p:nvPr/>
        </p:nvGrpSpPr>
        <p:grpSpPr>
          <a:xfrm>
            <a:off x="4773437" y="5284380"/>
            <a:ext cx="346780" cy="319084"/>
            <a:chOff x="0" y="0"/>
            <a:chExt cx="812800" cy="747886"/>
          </a:xfrm>
        </p:grpSpPr>
        <p:sp>
          <p:nvSpPr>
            <p:cNvPr id="690" name="Freeform 69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1" name="TextBox 69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2" name="Group 692"/>
          <p:cNvGrpSpPr/>
          <p:nvPr/>
        </p:nvGrpSpPr>
        <p:grpSpPr>
          <a:xfrm>
            <a:off x="5195752" y="5284380"/>
            <a:ext cx="325790" cy="319084"/>
            <a:chOff x="0" y="0"/>
            <a:chExt cx="763603" cy="747886"/>
          </a:xfrm>
        </p:grpSpPr>
        <p:sp>
          <p:nvSpPr>
            <p:cNvPr id="693" name="Freeform 69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4" name="TextBox 69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5" name="Group 695"/>
          <p:cNvGrpSpPr/>
          <p:nvPr/>
        </p:nvGrpSpPr>
        <p:grpSpPr>
          <a:xfrm>
            <a:off x="5578692" y="5284380"/>
            <a:ext cx="346780" cy="319084"/>
            <a:chOff x="0" y="0"/>
            <a:chExt cx="812800" cy="747886"/>
          </a:xfrm>
        </p:grpSpPr>
        <p:sp>
          <p:nvSpPr>
            <p:cNvPr id="696" name="Freeform 69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97" name="TextBox 69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98" name="Group 698"/>
          <p:cNvGrpSpPr/>
          <p:nvPr/>
        </p:nvGrpSpPr>
        <p:grpSpPr>
          <a:xfrm>
            <a:off x="5967800" y="5284380"/>
            <a:ext cx="346780" cy="319084"/>
            <a:chOff x="0" y="0"/>
            <a:chExt cx="812800" cy="747886"/>
          </a:xfrm>
        </p:grpSpPr>
        <p:sp>
          <p:nvSpPr>
            <p:cNvPr id="699" name="Freeform 69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0" name="TextBox 70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1" name="Group 701"/>
          <p:cNvGrpSpPr/>
          <p:nvPr/>
        </p:nvGrpSpPr>
        <p:grpSpPr>
          <a:xfrm>
            <a:off x="6352679" y="5284380"/>
            <a:ext cx="346780" cy="319084"/>
            <a:chOff x="0" y="0"/>
            <a:chExt cx="812800" cy="747886"/>
          </a:xfrm>
        </p:grpSpPr>
        <p:sp>
          <p:nvSpPr>
            <p:cNvPr id="702" name="Freeform 70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3" name="TextBox 70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4" name="Group 704"/>
          <p:cNvGrpSpPr/>
          <p:nvPr/>
        </p:nvGrpSpPr>
        <p:grpSpPr>
          <a:xfrm>
            <a:off x="6756957" y="5284380"/>
            <a:ext cx="346780" cy="319084"/>
            <a:chOff x="0" y="0"/>
            <a:chExt cx="812800" cy="747886"/>
          </a:xfrm>
        </p:grpSpPr>
        <p:sp>
          <p:nvSpPr>
            <p:cNvPr id="705" name="Freeform 70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6" name="TextBox 70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7" name="Group 707"/>
          <p:cNvGrpSpPr/>
          <p:nvPr/>
        </p:nvGrpSpPr>
        <p:grpSpPr>
          <a:xfrm>
            <a:off x="7179272" y="5284380"/>
            <a:ext cx="325790" cy="319084"/>
            <a:chOff x="0" y="0"/>
            <a:chExt cx="763603" cy="747886"/>
          </a:xfrm>
        </p:grpSpPr>
        <p:sp>
          <p:nvSpPr>
            <p:cNvPr id="708" name="Freeform 70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09" name="TextBox 70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0" name="Group 710"/>
          <p:cNvGrpSpPr/>
          <p:nvPr/>
        </p:nvGrpSpPr>
        <p:grpSpPr>
          <a:xfrm>
            <a:off x="7550577" y="5284380"/>
            <a:ext cx="346780" cy="319084"/>
            <a:chOff x="0" y="0"/>
            <a:chExt cx="812800" cy="747886"/>
          </a:xfrm>
        </p:grpSpPr>
        <p:sp>
          <p:nvSpPr>
            <p:cNvPr id="711" name="Freeform 71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2" name="TextBox 71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3" name="Group 713"/>
          <p:cNvGrpSpPr/>
          <p:nvPr/>
        </p:nvGrpSpPr>
        <p:grpSpPr>
          <a:xfrm>
            <a:off x="7939684" y="5284380"/>
            <a:ext cx="346780" cy="319084"/>
            <a:chOff x="0" y="0"/>
            <a:chExt cx="812800" cy="747886"/>
          </a:xfrm>
        </p:grpSpPr>
        <p:sp>
          <p:nvSpPr>
            <p:cNvPr id="714" name="Freeform 71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5" name="TextBox 71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6" name="Group 716"/>
          <p:cNvGrpSpPr/>
          <p:nvPr/>
        </p:nvGrpSpPr>
        <p:grpSpPr>
          <a:xfrm>
            <a:off x="8324564" y="5284380"/>
            <a:ext cx="346780" cy="319084"/>
            <a:chOff x="0" y="0"/>
            <a:chExt cx="812800" cy="747886"/>
          </a:xfrm>
        </p:grpSpPr>
        <p:sp>
          <p:nvSpPr>
            <p:cNvPr id="717" name="Freeform 71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8" name="TextBox 71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9" name="Group 719"/>
          <p:cNvGrpSpPr/>
          <p:nvPr/>
        </p:nvGrpSpPr>
        <p:grpSpPr>
          <a:xfrm>
            <a:off x="8728842" y="5284380"/>
            <a:ext cx="346780" cy="319084"/>
            <a:chOff x="0" y="0"/>
            <a:chExt cx="812800" cy="747886"/>
          </a:xfrm>
        </p:grpSpPr>
        <p:sp>
          <p:nvSpPr>
            <p:cNvPr id="720" name="Freeform 72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1" name="TextBox 72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2" name="Group 722"/>
          <p:cNvGrpSpPr/>
          <p:nvPr/>
        </p:nvGrpSpPr>
        <p:grpSpPr>
          <a:xfrm>
            <a:off x="9151157" y="5284380"/>
            <a:ext cx="325790" cy="319084"/>
            <a:chOff x="0" y="0"/>
            <a:chExt cx="763603" cy="747886"/>
          </a:xfrm>
        </p:grpSpPr>
        <p:sp>
          <p:nvSpPr>
            <p:cNvPr id="723" name="Freeform 72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4" name="TextBox 72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5" name="Group 725"/>
          <p:cNvGrpSpPr/>
          <p:nvPr/>
        </p:nvGrpSpPr>
        <p:grpSpPr>
          <a:xfrm>
            <a:off x="1623288" y="5677027"/>
            <a:ext cx="346780" cy="319084"/>
            <a:chOff x="0" y="0"/>
            <a:chExt cx="812800" cy="747886"/>
          </a:xfrm>
        </p:grpSpPr>
        <p:sp>
          <p:nvSpPr>
            <p:cNvPr id="726" name="Freeform 72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27" name="TextBox 72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8" name="Group 728"/>
          <p:cNvGrpSpPr/>
          <p:nvPr/>
        </p:nvGrpSpPr>
        <p:grpSpPr>
          <a:xfrm>
            <a:off x="2012395" y="5677027"/>
            <a:ext cx="346780" cy="319084"/>
            <a:chOff x="0" y="0"/>
            <a:chExt cx="812800" cy="747886"/>
          </a:xfrm>
        </p:grpSpPr>
        <p:sp>
          <p:nvSpPr>
            <p:cNvPr id="729" name="Freeform 72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0" name="TextBox 73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1" name="Group 731"/>
          <p:cNvGrpSpPr/>
          <p:nvPr/>
        </p:nvGrpSpPr>
        <p:grpSpPr>
          <a:xfrm>
            <a:off x="2397275" y="5677027"/>
            <a:ext cx="346780" cy="319084"/>
            <a:chOff x="0" y="0"/>
            <a:chExt cx="812800" cy="747886"/>
          </a:xfrm>
        </p:grpSpPr>
        <p:sp>
          <p:nvSpPr>
            <p:cNvPr id="732" name="Freeform 73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3" name="TextBox 73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4" name="Group 734"/>
          <p:cNvGrpSpPr/>
          <p:nvPr/>
        </p:nvGrpSpPr>
        <p:grpSpPr>
          <a:xfrm>
            <a:off x="2801552" y="5677027"/>
            <a:ext cx="346780" cy="319084"/>
            <a:chOff x="0" y="0"/>
            <a:chExt cx="812800" cy="747886"/>
          </a:xfrm>
        </p:grpSpPr>
        <p:sp>
          <p:nvSpPr>
            <p:cNvPr id="735" name="Freeform 73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6" name="TextBox 73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7" name="Group 737"/>
          <p:cNvGrpSpPr/>
          <p:nvPr/>
        </p:nvGrpSpPr>
        <p:grpSpPr>
          <a:xfrm>
            <a:off x="3223867" y="5677027"/>
            <a:ext cx="325790" cy="319084"/>
            <a:chOff x="0" y="0"/>
            <a:chExt cx="763603" cy="747886"/>
          </a:xfrm>
        </p:grpSpPr>
        <p:sp>
          <p:nvSpPr>
            <p:cNvPr id="738" name="Freeform 73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39" name="TextBox 73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0" name="Group 740"/>
          <p:cNvGrpSpPr/>
          <p:nvPr/>
        </p:nvGrpSpPr>
        <p:grpSpPr>
          <a:xfrm>
            <a:off x="3595172" y="5677027"/>
            <a:ext cx="346780" cy="319084"/>
            <a:chOff x="0" y="0"/>
            <a:chExt cx="812800" cy="747886"/>
          </a:xfrm>
        </p:grpSpPr>
        <p:sp>
          <p:nvSpPr>
            <p:cNvPr id="741" name="Freeform 74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2" name="TextBox 74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3" name="Group 743"/>
          <p:cNvGrpSpPr/>
          <p:nvPr/>
        </p:nvGrpSpPr>
        <p:grpSpPr>
          <a:xfrm>
            <a:off x="3984280" y="5677027"/>
            <a:ext cx="346780" cy="319084"/>
            <a:chOff x="0" y="0"/>
            <a:chExt cx="812800" cy="747886"/>
          </a:xfrm>
        </p:grpSpPr>
        <p:sp>
          <p:nvSpPr>
            <p:cNvPr id="744" name="Freeform 74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5" name="TextBox 74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6" name="Group 746"/>
          <p:cNvGrpSpPr/>
          <p:nvPr/>
        </p:nvGrpSpPr>
        <p:grpSpPr>
          <a:xfrm>
            <a:off x="4369160" y="5677027"/>
            <a:ext cx="346780" cy="319084"/>
            <a:chOff x="0" y="0"/>
            <a:chExt cx="812800" cy="747886"/>
          </a:xfrm>
        </p:grpSpPr>
        <p:sp>
          <p:nvSpPr>
            <p:cNvPr id="747" name="Freeform 74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48" name="TextBox 74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9" name="Group 749"/>
          <p:cNvGrpSpPr/>
          <p:nvPr/>
        </p:nvGrpSpPr>
        <p:grpSpPr>
          <a:xfrm>
            <a:off x="4773437" y="5677027"/>
            <a:ext cx="346780" cy="319084"/>
            <a:chOff x="0" y="0"/>
            <a:chExt cx="812800" cy="747886"/>
          </a:xfrm>
        </p:grpSpPr>
        <p:sp>
          <p:nvSpPr>
            <p:cNvPr id="750" name="Freeform 75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1" name="TextBox 75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2" name="Group 752"/>
          <p:cNvGrpSpPr/>
          <p:nvPr/>
        </p:nvGrpSpPr>
        <p:grpSpPr>
          <a:xfrm>
            <a:off x="5195752" y="5677027"/>
            <a:ext cx="325790" cy="319084"/>
            <a:chOff x="0" y="0"/>
            <a:chExt cx="763603" cy="747886"/>
          </a:xfrm>
        </p:grpSpPr>
        <p:sp>
          <p:nvSpPr>
            <p:cNvPr id="753" name="Freeform 75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4" name="TextBox 75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5" name="Group 755"/>
          <p:cNvGrpSpPr/>
          <p:nvPr/>
        </p:nvGrpSpPr>
        <p:grpSpPr>
          <a:xfrm>
            <a:off x="5578692" y="5677027"/>
            <a:ext cx="346780" cy="319084"/>
            <a:chOff x="0" y="0"/>
            <a:chExt cx="812800" cy="747886"/>
          </a:xfrm>
        </p:grpSpPr>
        <p:sp>
          <p:nvSpPr>
            <p:cNvPr id="756" name="Freeform 75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57" name="TextBox 75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8" name="Group 758"/>
          <p:cNvGrpSpPr/>
          <p:nvPr/>
        </p:nvGrpSpPr>
        <p:grpSpPr>
          <a:xfrm>
            <a:off x="5967800" y="5677027"/>
            <a:ext cx="346780" cy="319084"/>
            <a:chOff x="0" y="0"/>
            <a:chExt cx="812800" cy="747886"/>
          </a:xfrm>
        </p:grpSpPr>
        <p:sp>
          <p:nvSpPr>
            <p:cNvPr id="759" name="Freeform 75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0" name="TextBox 76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1" name="Group 761"/>
          <p:cNvGrpSpPr/>
          <p:nvPr/>
        </p:nvGrpSpPr>
        <p:grpSpPr>
          <a:xfrm>
            <a:off x="6352679" y="5677027"/>
            <a:ext cx="346780" cy="319084"/>
            <a:chOff x="0" y="0"/>
            <a:chExt cx="812800" cy="747886"/>
          </a:xfrm>
        </p:grpSpPr>
        <p:sp>
          <p:nvSpPr>
            <p:cNvPr id="762" name="Freeform 76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3" name="TextBox 76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4" name="Group 764"/>
          <p:cNvGrpSpPr/>
          <p:nvPr/>
        </p:nvGrpSpPr>
        <p:grpSpPr>
          <a:xfrm>
            <a:off x="6756957" y="5677027"/>
            <a:ext cx="346780" cy="319084"/>
            <a:chOff x="0" y="0"/>
            <a:chExt cx="812800" cy="747886"/>
          </a:xfrm>
        </p:grpSpPr>
        <p:sp>
          <p:nvSpPr>
            <p:cNvPr id="765" name="Freeform 76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6" name="TextBox 76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67" name="Group 767"/>
          <p:cNvGrpSpPr/>
          <p:nvPr/>
        </p:nvGrpSpPr>
        <p:grpSpPr>
          <a:xfrm>
            <a:off x="7179272" y="5677027"/>
            <a:ext cx="325790" cy="319084"/>
            <a:chOff x="0" y="0"/>
            <a:chExt cx="763603" cy="747886"/>
          </a:xfrm>
        </p:grpSpPr>
        <p:sp>
          <p:nvSpPr>
            <p:cNvPr id="768" name="Freeform 76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69" name="TextBox 76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0" name="Group 770"/>
          <p:cNvGrpSpPr/>
          <p:nvPr/>
        </p:nvGrpSpPr>
        <p:grpSpPr>
          <a:xfrm>
            <a:off x="7550577" y="5677027"/>
            <a:ext cx="346780" cy="319084"/>
            <a:chOff x="0" y="0"/>
            <a:chExt cx="812800" cy="747886"/>
          </a:xfrm>
        </p:grpSpPr>
        <p:sp>
          <p:nvSpPr>
            <p:cNvPr id="771" name="Freeform 77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2" name="TextBox 77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3" name="Group 773"/>
          <p:cNvGrpSpPr/>
          <p:nvPr/>
        </p:nvGrpSpPr>
        <p:grpSpPr>
          <a:xfrm>
            <a:off x="7939684" y="5677027"/>
            <a:ext cx="346780" cy="319084"/>
            <a:chOff x="0" y="0"/>
            <a:chExt cx="812800" cy="747886"/>
          </a:xfrm>
        </p:grpSpPr>
        <p:sp>
          <p:nvSpPr>
            <p:cNvPr id="774" name="Freeform 77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5" name="TextBox 77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6" name="Group 776"/>
          <p:cNvGrpSpPr/>
          <p:nvPr/>
        </p:nvGrpSpPr>
        <p:grpSpPr>
          <a:xfrm>
            <a:off x="8324564" y="5677027"/>
            <a:ext cx="346780" cy="319084"/>
            <a:chOff x="0" y="0"/>
            <a:chExt cx="812800" cy="747886"/>
          </a:xfrm>
        </p:grpSpPr>
        <p:sp>
          <p:nvSpPr>
            <p:cNvPr id="777" name="Freeform 77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78" name="TextBox 77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9" name="Group 779"/>
          <p:cNvGrpSpPr/>
          <p:nvPr/>
        </p:nvGrpSpPr>
        <p:grpSpPr>
          <a:xfrm>
            <a:off x="8728842" y="5677027"/>
            <a:ext cx="346780" cy="319084"/>
            <a:chOff x="0" y="0"/>
            <a:chExt cx="812800" cy="747886"/>
          </a:xfrm>
        </p:grpSpPr>
        <p:sp>
          <p:nvSpPr>
            <p:cNvPr id="780" name="Freeform 78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1" name="TextBox 78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2" name="Group 782"/>
          <p:cNvGrpSpPr/>
          <p:nvPr/>
        </p:nvGrpSpPr>
        <p:grpSpPr>
          <a:xfrm>
            <a:off x="9151157" y="5677027"/>
            <a:ext cx="325790" cy="319084"/>
            <a:chOff x="0" y="0"/>
            <a:chExt cx="763603" cy="747886"/>
          </a:xfrm>
        </p:grpSpPr>
        <p:sp>
          <p:nvSpPr>
            <p:cNvPr id="783" name="Freeform 78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4" name="TextBox 78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5" name="Group 785"/>
          <p:cNvGrpSpPr/>
          <p:nvPr/>
        </p:nvGrpSpPr>
        <p:grpSpPr>
          <a:xfrm>
            <a:off x="1623288" y="6069674"/>
            <a:ext cx="346780" cy="319084"/>
            <a:chOff x="0" y="0"/>
            <a:chExt cx="812800" cy="747886"/>
          </a:xfrm>
        </p:grpSpPr>
        <p:sp>
          <p:nvSpPr>
            <p:cNvPr id="786" name="Freeform 78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87" name="TextBox 78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88" name="Group 788"/>
          <p:cNvGrpSpPr/>
          <p:nvPr/>
        </p:nvGrpSpPr>
        <p:grpSpPr>
          <a:xfrm>
            <a:off x="2012395" y="6069674"/>
            <a:ext cx="346780" cy="319084"/>
            <a:chOff x="0" y="0"/>
            <a:chExt cx="812800" cy="747886"/>
          </a:xfrm>
        </p:grpSpPr>
        <p:sp>
          <p:nvSpPr>
            <p:cNvPr id="789" name="Freeform 78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0" name="TextBox 79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1" name="Group 791"/>
          <p:cNvGrpSpPr/>
          <p:nvPr/>
        </p:nvGrpSpPr>
        <p:grpSpPr>
          <a:xfrm>
            <a:off x="2397275" y="6069674"/>
            <a:ext cx="346780" cy="319084"/>
            <a:chOff x="0" y="0"/>
            <a:chExt cx="812800" cy="747886"/>
          </a:xfrm>
        </p:grpSpPr>
        <p:sp>
          <p:nvSpPr>
            <p:cNvPr id="792" name="Freeform 79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3" name="TextBox 79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4" name="Group 794"/>
          <p:cNvGrpSpPr/>
          <p:nvPr/>
        </p:nvGrpSpPr>
        <p:grpSpPr>
          <a:xfrm>
            <a:off x="2801552" y="6069674"/>
            <a:ext cx="346780" cy="319084"/>
            <a:chOff x="0" y="0"/>
            <a:chExt cx="812800" cy="747886"/>
          </a:xfrm>
        </p:grpSpPr>
        <p:sp>
          <p:nvSpPr>
            <p:cNvPr id="795" name="Freeform 79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6" name="TextBox 79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97" name="Group 797"/>
          <p:cNvGrpSpPr/>
          <p:nvPr/>
        </p:nvGrpSpPr>
        <p:grpSpPr>
          <a:xfrm>
            <a:off x="3223867" y="6069674"/>
            <a:ext cx="325790" cy="319084"/>
            <a:chOff x="0" y="0"/>
            <a:chExt cx="763603" cy="747886"/>
          </a:xfrm>
        </p:grpSpPr>
        <p:sp>
          <p:nvSpPr>
            <p:cNvPr id="798" name="Freeform 79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99" name="TextBox 79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0" name="Group 800"/>
          <p:cNvGrpSpPr/>
          <p:nvPr/>
        </p:nvGrpSpPr>
        <p:grpSpPr>
          <a:xfrm>
            <a:off x="3595172" y="6069674"/>
            <a:ext cx="346780" cy="319084"/>
            <a:chOff x="0" y="0"/>
            <a:chExt cx="812800" cy="747886"/>
          </a:xfrm>
        </p:grpSpPr>
        <p:sp>
          <p:nvSpPr>
            <p:cNvPr id="801" name="Freeform 80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2" name="TextBox 80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3" name="Group 803"/>
          <p:cNvGrpSpPr/>
          <p:nvPr/>
        </p:nvGrpSpPr>
        <p:grpSpPr>
          <a:xfrm>
            <a:off x="3984280" y="6069674"/>
            <a:ext cx="346780" cy="319084"/>
            <a:chOff x="0" y="0"/>
            <a:chExt cx="812800" cy="747886"/>
          </a:xfrm>
        </p:grpSpPr>
        <p:sp>
          <p:nvSpPr>
            <p:cNvPr id="804" name="Freeform 80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5" name="TextBox 80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6" name="Group 806"/>
          <p:cNvGrpSpPr/>
          <p:nvPr/>
        </p:nvGrpSpPr>
        <p:grpSpPr>
          <a:xfrm>
            <a:off x="4369160" y="6069674"/>
            <a:ext cx="346780" cy="319084"/>
            <a:chOff x="0" y="0"/>
            <a:chExt cx="812800" cy="747886"/>
          </a:xfrm>
        </p:grpSpPr>
        <p:sp>
          <p:nvSpPr>
            <p:cNvPr id="807" name="Freeform 80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08" name="TextBox 80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9" name="Group 809"/>
          <p:cNvGrpSpPr/>
          <p:nvPr/>
        </p:nvGrpSpPr>
        <p:grpSpPr>
          <a:xfrm>
            <a:off x="4773437" y="6069674"/>
            <a:ext cx="346780" cy="319084"/>
            <a:chOff x="0" y="0"/>
            <a:chExt cx="812800" cy="747886"/>
          </a:xfrm>
        </p:grpSpPr>
        <p:sp>
          <p:nvSpPr>
            <p:cNvPr id="810" name="Freeform 81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1" name="TextBox 81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2" name="Group 812"/>
          <p:cNvGrpSpPr/>
          <p:nvPr/>
        </p:nvGrpSpPr>
        <p:grpSpPr>
          <a:xfrm>
            <a:off x="5195752" y="6069674"/>
            <a:ext cx="325790" cy="319084"/>
            <a:chOff x="0" y="0"/>
            <a:chExt cx="763603" cy="747886"/>
          </a:xfrm>
        </p:grpSpPr>
        <p:sp>
          <p:nvSpPr>
            <p:cNvPr id="813" name="Freeform 81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4" name="TextBox 81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5" name="Group 815"/>
          <p:cNvGrpSpPr/>
          <p:nvPr/>
        </p:nvGrpSpPr>
        <p:grpSpPr>
          <a:xfrm>
            <a:off x="5578692" y="6069674"/>
            <a:ext cx="346780" cy="319084"/>
            <a:chOff x="0" y="0"/>
            <a:chExt cx="812800" cy="747886"/>
          </a:xfrm>
        </p:grpSpPr>
        <p:sp>
          <p:nvSpPr>
            <p:cNvPr id="816" name="Freeform 816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17" name="TextBox 817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8" name="Group 818"/>
          <p:cNvGrpSpPr/>
          <p:nvPr/>
        </p:nvGrpSpPr>
        <p:grpSpPr>
          <a:xfrm>
            <a:off x="5967800" y="6069674"/>
            <a:ext cx="346780" cy="319084"/>
            <a:chOff x="0" y="0"/>
            <a:chExt cx="812800" cy="747886"/>
          </a:xfrm>
        </p:grpSpPr>
        <p:sp>
          <p:nvSpPr>
            <p:cNvPr id="819" name="Freeform 819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0" name="TextBox 820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1" name="Group 821"/>
          <p:cNvGrpSpPr/>
          <p:nvPr/>
        </p:nvGrpSpPr>
        <p:grpSpPr>
          <a:xfrm>
            <a:off x="6352679" y="6069674"/>
            <a:ext cx="346780" cy="319084"/>
            <a:chOff x="0" y="0"/>
            <a:chExt cx="812800" cy="747886"/>
          </a:xfrm>
        </p:grpSpPr>
        <p:sp>
          <p:nvSpPr>
            <p:cNvPr id="822" name="Freeform 822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3" name="TextBox 823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4" name="Group 824"/>
          <p:cNvGrpSpPr/>
          <p:nvPr/>
        </p:nvGrpSpPr>
        <p:grpSpPr>
          <a:xfrm>
            <a:off x="6756957" y="6069674"/>
            <a:ext cx="346780" cy="319084"/>
            <a:chOff x="0" y="0"/>
            <a:chExt cx="812800" cy="747886"/>
          </a:xfrm>
        </p:grpSpPr>
        <p:sp>
          <p:nvSpPr>
            <p:cNvPr id="825" name="Freeform 825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6" name="TextBox 826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7" name="Group 827"/>
          <p:cNvGrpSpPr/>
          <p:nvPr/>
        </p:nvGrpSpPr>
        <p:grpSpPr>
          <a:xfrm>
            <a:off x="7179272" y="6069674"/>
            <a:ext cx="325790" cy="319084"/>
            <a:chOff x="0" y="0"/>
            <a:chExt cx="763603" cy="747886"/>
          </a:xfrm>
        </p:grpSpPr>
        <p:sp>
          <p:nvSpPr>
            <p:cNvPr id="828" name="Freeform 828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29" name="TextBox 829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0" name="Group 830"/>
          <p:cNvGrpSpPr/>
          <p:nvPr/>
        </p:nvGrpSpPr>
        <p:grpSpPr>
          <a:xfrm>
            <a:off x="7550577" y="6069674"/>
            <a:ext cx="346780" cy="319084"/>
            <a:chOff x="0" y="0"/>
            <a:chExt cx="812800" cy="747886"/>
          </a:xfrm>
        </p:grpSpPr>
        <p:sp>
          <p:nvSpPr>
            <p:cNvPr id="831" name="Freeform 831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2" name="TextBox 832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3" name="Group 833"/>
          <p:cNvGrpSpPr/>
          <p:nvPr/>
        </p:nvGrpSpPr>
        <p:grpSpPr>
          <a:xfrm>
            <a:off x="7939684" y="6069674"/>
            <a:ext cx="346780" cy="319084"/>
            <a:chOff x="0" y="0"/>
            <a:chExt cx="812800" cy="747886"/>
          </a:xfrm>
        </p:grpSpPr>
        <p:sp>
          <p:nvSpPr>
            <p:cNvPr id="834" name="Freeform 834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5" name="TextBox 835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6" name="Group 836"/>
          <p:cNvGrpSpPr/>
          <p:nvPr/>
        </p:nvGrpSpPr>
        <p:grpSpPr>
          <a:xfrm>
            <a:off x="8324564" y="6069674"/>
            <a:ext cx="346780" cy="319084"/>
            <a:chOff x="0" y="0"/>
            <a:chExt cx="812800" cy="747886"/>
          </a:xfrm>
        </p:grpSpPr>
        <p:sp>
          <p:nvSpPr>
            <p:cNvPr id="837" name="Freeform 837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38" name="TextBox 838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39" name="Group 839"/>
          <p:cNvGrpSpPr/>
          <p:nvPr/>
        </p:nvGrpSpPr>
        <p:grpSpPr>
          <a:xfrm>
            <a:off x="8728842" y="6069674"/>
            <a:ext cx="346780" cy="319084"/>
            <a:chOff x="0" y="0"/>
            <a:chExt cx="812800" cy="747886"/>
          </a:xfrm>
        </p:grpSpPr>
        <p:sp>
          <p:nvSpPr>
            <p:cNvPr id="840" name="Freeform 840"/>
            <p:cNvSpPr/>
            <p:nvPr/>
          </p:nvSpPr>
          <p:spPr>
            <a:xfrm>
              <a:off x="0" y="0"/>
              <a:ext cx="812800" cy="747886"/>
            </a:xfrm>
            <a:custGeom>
              <a:avLst/>
              <a:gdLst/>
              <a:ahLst/>
              <a:cxnLst/>
              <a:rect l="l" t="t" r="r" b="b"/>
              <a:pathLst>
                <a:path w="812800" h="747886">
                  <a:moveTo>
                    <a:pt x="406400" y="0"/>
                  </a:moveTo>
                  <a:lnTo>
                    <a:pt x="502338" y="285667"/>
                  </a:lnTo>
                  <a:lnTo>
                    <a:pt x="812800" y="285667"/>
                  </a:lnTo>
                  <a:lnTo>
                    <a:pt x="561631" y="462220"/>
                  </a:lnTo>
                  <a:lnTo>
                    <a:pt x="657569" y="747886"/>
                  </a:lnTo>
                  <a:lnTo>
                    <a:pt x="406400" y="571335"/>
                  </a:lnTo>
                  <a:lnTo>
                    <a:pt x="155231" y="747886"/>
                  </a:lnTo>
                  <a:lnTo>
                    <a:pt x="251169" y="462220"/>
                  </a:lnTo>
                  <a:lnTo>
                    <a:pt x="0" y="285667"/>
                  </a:lnTo>
                  <a:lnTo>
                    <a:pt x="310462" y="2856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1" name="TextBox 841"/>
            <p:cNvSpPr txBox="1"/>
            <p:nvPr/>
          </p:nvSpPr>
          <p:spPr>
            <a:xfrm>
              <a:off x="228600" y="228894"/>
              <a:ext cx="355600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2" name="Group 842"/>
          <p:cNvGrpSpPr/>
          <p:nvPr/>
        </p:nvGrpSpPr>
        <p:grpSpPr>
          <a:xfrm>
            <a:off x="9151157" y="6069674"/>
            <a:ext cx="325790" cy="319084"/>
            <a:chOff x="0" y="0"/>
            <a:chExt cx="763603" cy="747886"/>
          </a:xfrm>
        </p:grpSpPr>
        <p:sp>
          <p:nvSpPr>
            <p:cNvPr id="843" name="Freeform 843"/>
            <p:cNvSpPr/>
            <p:nvPr/>
          </p:nvSpPr>
          <p:spPr>
            <a:xfrm>
              <a:off x="0" y="0"/>
              <a:ext cx="763603" cy="747886"/>
            </a:xfrm>
            <a:custGeom>
              <a:avLst/>
              <a:gdLst/>
              <a:ahLst/>
              <a:cxnLst/>
              <a:rect l="l" t="t" r="r" b="b"/>
              <a:pathLst>
                <a:path w="763603" h="747886">
                  <a:moveTo>
                    <a:pt x="381801" y="0"/>
                  </a:moveTo>
                  <a:lnTo>
                    <a:pt x="471933" y="285667"/>
                  </a:lnTo>
                  <a:lnTo>
                    <a:pt x="763603" y="285667"/>
                  </a:lnTo>
                  <a:lnTo>
                    <a:pt x="527636" y="462220"/>
                  </a:lnTo>
                  <a:lnTo>
                    <a:pt x="617768" y="747886"/>
                  </a:lnTo>
                  <a:lnTo>
                    <a:pt x="381801" y="571335"/>
                  </a:lnTo>
                  <a:lnTo>
                    <a:pt x="145835" y="747886"/>
                  </a:lnTo>
                  <a:lnTo>
                    <a:pt x="235966" y="462220"/>
                  </a:lnTo>
                  <a:lnTo>
                    <a:pt x="0" y="285667"/>
                  </a:lnTo>
                  <a:lnTo>
                    <a:pt x="291670" y="285667"/>
                  </a:lnTo>
                  <a:lnTo>
                    <a:pt x="381801" y="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44" name="TextBox 844"/>
            <p:cNvSpPr txBox="1"/>
            <p:nvPr/>
          </p:nvSpPr>
          <p:spPr>
            <a:xfrm>
              <a:off x="214763" y="228894"/>
              <a:ext cx="334076" cy="35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5" name="Group 845"/>
          <p:cNvGrpSpPr/>
          <p:nvPr/>
        </p:nvGrpSpPr>
        <p:grpSpPr>
          <a:xfrm>
            <a:off x="1623288" y="6464958"/>
            <a:ext cx="7853659" cy="711732"/>
            <a:chOff x="0" y="0"/>
            <a:chExt cx="10471545" cy="948975"/>
          </a:xfrm>
        </p:grpSpPr>
        <p:grpSp>
          <p:nvGrpSpPr>
            <p:cNvPr id="846" name="Group 846"/>
            <p:cNvGrpSpPr/>
            <p:nvPr/>
          </p:nvGrpSpPr>
          <p:grpSpPr>
            <a:xfrm>
              <a:off x="0" y="0"/>
              <a:ext cx="462373" cy="425446"/>
              <a:chOff x="0" y="0"/>
              <a:chExt cx="812800" cy="747886"/>
            </a:xfrm>
          </p:grpSpPr>
          <p:sp>
            <p:nvSpPr>
              <p:cNvPr id="847" name="Freeform 84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48" name="TextBox 84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49" name="Group 849"/>
            <p:cNvGrpSpPr/>
            <p:nvPr/>
          </p:nvGrpSpPr>
          <p:grpSpPr>
            <a:xfrm>
              <a:off x="518810" y="0"/>
              <a:ext cx="462373" cy="425446"/>
              <a:chOff x="0" y="0"/>
              <a:chExt cx="812800" cy="747886"/>
            </a:xfrm>
          </p:grpSpPr>
          <p:sp>
            <p:nvSpPr>
              <p:cNvPr id="850" name="Freeform 85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1" name="TextBox 85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2" name="Group 852"/>
            <p:cNvGrpSpPr/>
            <p:nvPr/>
          </p:nvGrpSpPr>
          <p:grpSpPr>
            <a:xfrm>
              <a:off x="1031983" y="0"/>
              <a:ext cx="462373" cy="425446"/>
              <a:chOff x="0" y="0"/>
              <a:chExt cx="812800" cy="747886"/>
            </a:xfrm>
          </p:grpSpPr>
          <p:sp>
            <p:nvSpPr>
              <p:cNvPr id="853" name="Freeform 85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4" name="TextBox 85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5" name="Group 855"/>
            <p:cNvGrpSpPr/>
            <p:nvPr/>
          </p:nvGrpSpPr>
          <p:grpSpPr>
            <a:xfrm>
              <a:off x="1571020" y="0"/>
              <a:ext cx="462373" cy="425446"/>
              <a:chOff x="0" y="0"/>
              <a:chExt cx="812800" cy="747886"/>
            </a:xfrm>
          </p:grpSpPr>
          <p:sp>
            <p:nvSpPr>
              <p:cNvPr id="856" name="Freeform 85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7" name="TextBox 85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58" name="Group 858"/>
            <p:cNvGrpSpPr/>
            <p:nvPr/>
          </p:nvGrpSpPr>
          <p:grpSpPr>
            <a:xfrm>
              <a:off x="2134106" y="0"/>
              <a:ext cx="434386" cy="425446"/>
              <a:chOff x="0" y="0"/>
              <a:chExt cx="763603" cy="747886"/>
            </a:xfrm>
          </p:grpSpPr>
          <p:sp>
            <p:nvSpPr>
              <p:cNvPr id="859" name="Freeform 85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0" name="TextBox 86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1" name="Group 861"/>
            <p:cNvGrpSpPr/>
            <p:nvPr/>
          </p:nvGrpSpPr>
          <p:grpSpPr>
            <a:xfrm>
              <a:off x="2629180" y="0"/>
              <a:ext cx="462373" cy="425446"/>
              <a:chOff x="0" y="0"/>
              <a:chExt cx="812800" cy="747886"/>
            </a:xfrm>
          </p:grpSpPr>
          <p:sp>
            <p:nvSpPr>
              <p:cNvPr id="862" name="Freeform 86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3" name="TextBox 86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4" name="Group 864"/>
            <p:cNvGrpSpPr/>
            <p:nvPr/>
          </p:nvGrpSpPr>
          <p:grpSpPr>
            <a:xfrm>
              <a:off x="3147990" y="0"/>
              <a:ext cx="462373" cy="425446"/>
              <a:chOff x="0" y="0"/>
              <a:chExt cx="812800" cy="747886"/>
            </a:xfrm>
          </p:grpSpPr>
          <p:sp>
            <p:nvSpPr>
              <p:cNvPr id="865" name="Freeform 86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6" name="TextBox 86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7" name="Group 867"/>
            <p:cNvGrpSpPr/>
            <p:nvPr/>
          </p:nvGrpSpPr>
          <p:grpSpPr>
            <a:xfrm>
              <a:off x="3661163" y="0"/>
              <a:ext cx="462373" cy="425446"/>
              <a:chOff x="0" y="0"/>
              <a:chExt cx="812800" cy="747886"/>
            </a:xfrm>
          </p:grpSpPr>
          <p:sp>
            <p:nvSpPr>
              <p:cNvPr id="868" name="Freeform 86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69" name="TextBox 86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0" name="Group 870"/>
            <p:cNvGrpSpPr/>
            <p:nvPr/>
          </p:nvGrpSpPr>
          <p:grpSpPr>
            <a:xfrm>
              <a:off x="4200200" y="0"/>
              <a:ext cx="462373" cy="425446"/>
              <a:chOff x="0" y="0"/>
              <a:chExt cx="812800" cy="747886"/>
            </a:xfrm>
          </p:grpSpPr>
          <p:sp>
            <p:nvSpPr>
              <p:cNvPr id="871" name="Freeform 87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2" name="TextBox 87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3" name="Group 873"/>
            <p:cNvGrpSpPr/>
            <p:nvPr/>
          </p:nvGrpSpPr>
          <p:grpSpPr>
            <a:xfrm>
              <a:off x="4763286" y="0"/>
              <a:ext cx="434386" cy="425446"/>
              <a:chOff x="0" y="0"/>
              <a:chExt cx="763603" cy="747886"/>
            </a:xfrm>
          </p:grpSpPr>
          <p:sp>
            <p:nvSpPr>
              <p:cNvPr id="874" name="Freeform 87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5" name="TextBox 87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6" name="Group 876"/>
            <p:cNvGrpSpPr/>
            <p:nvPr/>
          </p:nvGrpSpPr>
          <p:grpSpPr>
            <a:xfrm>
              <a:off x="5273873" y="0"/>
              <a:ext cx="462373" cy="425446"/>
              <a:chOff x="0" y="0"/>
              <a:chExt cx="812800" cy="747886"/>
            </a:xfrm>
          </p:grpSpPr>
          <p:sp>
            <p:nvSpPr>
              <p:cNvPr id="877" name="Freeform 87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78" name="TextBox 87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79" name="Group 879"/>
            <p:cNvGrpSpPr/>
            <p:nvPr/>
          </p:nvGrpSpPr>
          <p:grpSpPr>
            <a:xfrm>
              <a:off x="5792683" y="0"/>
              <a:ext cx="462373" cy="425446"/>
              <a:chOff x="0" y="0"/>
              <a:chExt cx="812800" cy="747886"/>
            </a:xfrm>
          </p:grpSpPr>
          <p:sp>
            <p:nvSpPr>
              <p:cNvPr id="880" name="Freeform 88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1" name="TextBox 88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2" name="Group 882"/>
            <p:cNvGrpSpPr/>
            <p:nvPr/>
          </p:nvGrpSpPr>
          <p:grpSpPr>
            <a:xfrm>
              <a:off x="6305856" y="0"/>
              <a:ext cx="462373" cy="425446"/>
              <a:chOff x="0" y="0"/>
              <a:chExt cx="812800" cy="747886"/>
            </a:xfrm>
          </p:grpSpPr>
          <p:sp>
            <p:nvSpPr>
              <p:cNvPr id="883" name="Freeform 88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4" name="TextBox 88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5" name="Group 885"/>
            <p:cNvGrpSpPr/>
            <p:nvPr/>
          </p:nvGrpSpPr>
          <p:grpSpPr>
            <a:xfrm>
              <a:off x="6844893" y="0"/>
              <a:ext cx="462373" cy="425446"/>
              <a:chOff x="0" y="0"/>
              <a:chExt cx="812800" cy="747886"/>
            </a:xfrm>
          </p:grpSpPr>
          <p:sp>
            <p:nvSpPr>
              <p:cNvPr id="886" name="Freeform 88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87" name="TextBox 88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88" name="Group 888"/>
            <p:cNvGrpSpPr/>
            <p:nvPr/>
          </p:nvGrpSpPr>
          <p:grpSpPr>
            <a:xfrm>
              <a:off x="7407979" y="0"/>
              <a:ext cx="434386" cy="425446"/>
              <a:chOff x="0" y="0"/>
              <a:chExt cx="763603" cy="747886"/>
            </a:xfrm>
          </p:grpSpPr>
          <p:sp>
            <p:nvSpPr>
              <p:cNvPr id="889" name="Freeform 88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0" name="TextBox 89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1" name="Group 891"/>
            <p:cNvGrpSpPr/>
            <p:nvPr/>
          </p:nvGrpSpPr>
          <p:grpSpPr>
            <a:xfrm>
              <a:off x="7903053" y="0"/>
              <a:ext cx="462373" cy="425446"/>
              <a:chOff x="0" y="0"/>
              <a:chExt cx="812800" cy="747886"/>
            </a:xfrm>
          </p:grpSpPr>
          <p:sp>
            <p:nvSpPr>
              <p:cNvPr id="892" name="Freeform 89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3" name="TextBox 89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4" name="Group 894"/>
            <p:cNvGrpSpPr/>
            <p:nvPr/>
          </p:nvGrpSpPr>
          <p:grpSpPr>
            <a:xfrm>
              <a:off x="8421863" y="0"/>
              <a:ext cx="462373" cy="425446"/>
              <a:chOff x="0" y="0"/>
              <a:chExt cx="812800" cy="747886"/>
            </a:xfrm>
          </p:grpSpPr>
          <p:sp>
            <p:nvSpPr>
              <p:cNvPr id="895" name="Freeform 89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6" name="TextBox 89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7" name="Group 897"/>
            <p:cNvGrpSpPr/>
            <p:nvPr/>
          </p:nvGrpSpPr>
          <p:grpSpPr>
            <a:xfrm>
              <a:off x="8935036" y="0"/>
              <a:ext cx="462373" cy="425446"/>
              <a:chOff x="0" y="0"/>
              <a:chExt cx="812800" cy="747886"/>
            </a:xfrm>
          </p:grpSpPr>
          <p:sp>
            <p:nvSpPr>
              <p:cNvPr id="898" name="Freeform 89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99" name="TextBox 89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0" name="Group 900"/>
            <p:cNvGrpSpPr/>
            <p:nvPr/>
          </p:nvGrpSpPr>
          <p:grpSpPr>
            <a:xfrm>
              <a:off x="9474072" y="0"/>
              <a:ext cx="462373" cy="425446"/>
              <a:chOff x="0" y="0"/>
              <a:chExt cx="812800" cy="747886"/>
            </a:xfrm>
          </p:grpSpPr>
          <p:sp>
            <p:nvSpPr>
              <p:cNvPr id="901" name="Freeform 90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2" name="TextBox 90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3" name="Group 903"/>
            <p:cNvGrpSpPr/>
            <p:nvPr/>
          </p:nvGrpSpPr>
          <p:grpSpPr>
            <a:xfrm>
              <a:off x="10037159" y="0"/>
              <a:ext cx="434386" cy="425446"/>
              <a:chOff x="0" y="0"/>
              <a:chExt cx="763603" cy="747886"/>
            </a:xfrm>
          </p:grpSpPr>
          <p:sp>
            <p:nvSpPr>
              <p:cNvPr id="904" name="Freeform 90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5" name="TextBox 90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6" name="Group 906"/>
            <p:cNvGrpSpPr/>
            <p:nvPr/>
          </p:nvGrpSpPr>
          <p:grpSpPr>
            <a:xfrm>
              <a:off x="0" y="523529"/>
              <a:ext cx="462373" cy="425446"/>
              <a:chOff x="0" y="0"/>
              <a:chExt cx="812800" cy="747886"/>
            </a:xfrm>
          </p:grpSpPr>
          <p:sp>
            <p:nvSpPr>
              <p:cNvPr id="907" name="Freeform 90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8" name="TextBox 90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09" name="Group 909"/>
            <p:cNvGrpSpPr/>
            <p:nvPr/>
          </p:nvGrpSpPr>
          <p:grpSpPr>
            <a:xfrm>
              <a:off x="518810" y="523529"/>
              <a:ext cx="462373" cy="425446"/>
              <a:chOff x="0" y="0"/>
              <a:chExt cx="812800" cy="747886"/>
            </a:xfrm>
          </p:grpSpPr>
          <p:sp>
            <p:nvSpPr>
              <p:cNvPr id="910" name="Freeform 91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1" name="TextBox 91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2" name="Group 912"/>
            <p:cNvGrpSpPr/>
            <p:nvPr/>
          </p:nvGrpSpPr>
          <p:grpSpPr>
            <a:xfrm>
              <a:off x="1031983" y="523529"/>
              <a:ext cx="462373" cy="425446"/>
              <a:chOff x="0" y="0"/>
              <a:chExt cx="812800" cy="747886"/>
            </a:xfrm>
          </p:grpSpPr>
          <p:sp>
            <p:nvSpPr>
              <p:cNvPr id="913" name="Freeform 91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4" name="TextBox 91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5" name="Group 915"/>
            <p:cNvGrpSpPr/>
            <p:nvPr/>
          </p:nvGrpSpPr>
          <p:grpSpPr>
            <a:xfrm>
              <a:off x="1571020" y="523529"/>
              <a:ext cx="462373" cy="425446"/>
              <a:chOff x="0" y="0"/>
              <a:chExt cx="812800" cy="747886"/>
            </a:xfrm>
          </p:grpSpPr>
          <p:sp>
            <p:nvSpPr>
              <p:cNvPr id="916" name="Freeform 91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17" name="TextBox 91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18" name="Group 918"/>
            <p:cNvGrpSpPr/>
            <p:nvPr/>
          </p:nvGrpSpPr>
          <p:grpSpPr>
            <a:xfrm>
              <a:off x="2134106" y="523529"/>
              <a:ext cx="434386" cy="425446"/>
              <a:chOff x="0" y="0"/>
              <a:chExt cx="763603" cy="747886"/>
            </a:xfrm>
          </p:grpSpPr>
          <p:sp>
            <p:nvSpPr>
              <p:cNvPr id="919" name="Freeform 91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0" name="TextBox 92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1" name="Group 921"/>
            <p:cNvGrpSpPr/>
            <p:nvPr/>
          </p:nvGrpSpPr>
          <p:grpSpPr>
            <a:xfrm>
              <a:off x="2629180" y="523529"/>
              <a:ext cx="462373" cy="425446"/>
              <a:chOff x="0" y="0"/>
              <a:chExt cx="812800" cy="747886"/>
            </a:xfrm>
          </p:grpSpPr>
          <p:sp>
            <p:nvSpPr>
              <p:cNvPr id="922" name="Freeform 92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3" name="TextBox 92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4" name="Group 924"/>
            <p:cNvGrpSpPr/>
            <p:nvPr/>
          </p:nvGrpSpPr>
          <p:grpSpPr>
            <a:xfrm>
              <a:off x="3147990" y="523529"/>
              <a:ext cx="462373" cy="425446"/>
              <a:chOff x="0" y="0"/>
              <a:chExt cx="812800" cy="747886"/>
            </a:xfrm>
          </p:grpSpPr>
          <p:sp>
            <p:nvSpPr>
              <p:cNvPr id="925" name="Freeform 92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6" name="TextBox 92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27" name="Group 927"/>
            <p:cNvGrpSpPr/>
            <p:nvPr/>
          </p:nvGrpSpPr>
          <p:grpSpPr>
            <a:xfrm>
              <a:off x="3661163" y="523529"/>
              <a:ext cx="462373" cy="425446"/>
              <a:chOff x="0" y="0"/>
              <a:chExt cx="812800" cy="747886"/>
            </a:xfrm>
          </p:grpSpPr>
          <p:sp>
            <p:nvSpPr>
              <p:cNvPr id="928" name="Freeform 92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29" name="TextBox 92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0" name="Group 930"/>
            <p:cNvGrpSpPr/>
            <p:nvPr/>
          </p:nvGrpSpPr>
          <p:grpSpPr>
            <a:xfrm>
              <a:off x="4200200" y="523529"/>
              <a:ext cx="462373" cy="425446"/>
              <a:chOff x="0" y="0"/>
              <a:chExt cx="812800" cy="747886"/>
            </a:xfrm>
          </p:grpSpPr>
          <p:sp>
            <p:nvSpPr>
              <p:cNvPr id="931" name="Freeform 93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2" name="TextBox 93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3" name="Group 933"/>
            <p:cNvGrpSpPr/>
            <p:nvPr/>
          </p:nvGrpSpPr>
          <p:grpSpPr>
            <a:xfrm>
              <a:off x="4763286" y="523529"/>
              <a:ext cx="434386" cy="425446"/>
              <a:chOff x="0" y="0"/>
              <a:chExt cx="763603" cy="747886"/>
            </a:xfrm>
          </p:grpSpPr>
          <p:sp>
            <p:nvSpPr>
              <p:cNvPr id="934" name="Freeform 93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5" name="TextBox 93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6" name="Group 936"/>
            <p:cNvGrpSpPr/>
            <p:nvPr/>
          </p:nvGrpSpPr>
          <p:grpSpPr>
            <a:xfrm>
              <a:off x="5273873" y="523529"/>
              <a:ext cx="462373" cy="425446"/>
              <a:chOff x="0" y="0"/>
              <a:chExt cx="812800" cy="747886"/>
            </a:xfrm>
          </p:grpSpPr>
          <p:sp>
            <p:nvSpPr>
              <p:cNvPr id="937" name="Freeform 937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38" name="TextBox 938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39" name="Group 939"/>
            <p:cNvGrpSpPr/>
            <p:nvPr/>
          </p:nvGrpSpPr>
          <p:grpSpPr>
            <a:xfrm>
              <a:off x="5792683" y="523529"/>
              <a:ext cx="462373" cy="425446"/>
              <a:chOff x="0" y="0"/>
              <a:chExt cx="812800" cy="747886"/>
            </a:xfrm>
          </p:grpSpPr>
          <p:sp>
            <p:nvSpPr>
              <p:cNvPr id="940" name="Freeform 940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1" name="TextBox 941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2" name="Group 942"/>
            <p:cNvGrpSpPr/>
            <p:nvPr/>
          </p:nvGrpSpPr>
          <p:grpSpPr>
            <a:xfrm>
              <a:off x="6305856" y="523529"/>
              <a:ext cx="462373" cy="425446"/>
              <a:chOff x="0" y="0"/>
              <a:chExt cx="812800" cy="747886"/>
            </a:xfrm>
          </p:grpSpPr>
          <p:sp>
            <p:nvSpPr>
              <p:cNvPr id="943" name="Freeform 943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4" name="TextBox 944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5" name="Group 945"/>
            <p:cNvGrpSpPr/>
            <p:nvPr/>
          </p:nvGrpSpPr>
          <p:grpSpPr>
            <a:xfrm>
              <a:off x="6844893" y="523529"/>
              <a:ext cx="462373" cy="425446"/>
              <a:chOff x="0" y="0"/>
              <a:chExt cx="812800" cy="747886"/>
            </a:xfrm>
          </p:grpSpPr>
          <p:sp>
            <p:nvSpPr>
              <p:cNvPr id="946" name="Freeform 946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47" name="TextBox 947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48" name="Group 948"/>
            <p:cNvGrpSpPr/>
            <p:nvPr/>
          </p:nvGrpSpPr>
          <p:grpSpPr>
            <a:xfrm>
              <a:off x="7407979" y="523529"/>
              <a:ext cx="434386" cy="425446"/>
              <a:chOff x="0" y="0"/>
              <a:chExt cx="763603" cy="747886"/>
            </a:xfrm>
          </p:grpSpPr>
          <p:sp>
            <p:nvSpPr>
              <p:cNvPr id="949" name="Freeform 949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0" name="TextBox 950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1" name="Group 951"/>
            <p:cNvGrpSpPr/>
            <p:nvPr/>
          </p:nvGrpSpPr>
          <p:grpSpPr>
            <a:xfrm>
              <a:off x="7903053" y="523529"/>
              <a:ext cx="462373" cy="425446"/>
              <a:chOff x="0" y="0"/>
              <a:chExt cx="812800" cy="747886"/>
            </a:xfrm>
          </p:grpSpPr>
          <p:sp>
            <p:nvSpPr>
              <p:cNvPr id="952" name="Freeform 952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3" name="TextBox 953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4" name="Group 954"/>
            <p:cNvGrpSpPr/>
            <p:nvPr/>
          </p:nvGrpSpPr>
          <p:grpSpPr>
            <a:xfrm>
              <a:off x="8421863" y="523529"/>
              <a:ext cx="462373" cy="425446"/>
              <a:chOff x="0" y="0"/>
              <a:chExt cx="812800" cy="747886"/>
            </a:xfrm>
          </p:grpSpPr>
          <p:sp>
            <p:nvSpPr>
              <p:cNvPr id="955" name="Freeform 955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6" name="TextBox 956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57" name="Group 957"/>
            <p:cNvGrpSpPr/>
            <p:nvPr/>
          </p:nvGrpSpPr>
          <p:grpSpPr>
            <a:xfrm>
              <a:off x="8935036" y="523529"/>
              <a:ext cx="462373" cy="425446"/>
              <a:chOff x="0" y="0"/>
              <a:chExt cx="812800" cy="747886"/>
            </a:xfrm>
          </p:grpSpPr>
          <p:sp>
            <p:nvSpPr>
              <p:cNvPr id="958" name="Freeform 958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59" name="TextBox 959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0" name="Group 960"/>
            <p:cNvGrpSpPr/>
            <p:nvPr/>
          </p:nvGrpSpPr>
          <p:grpSpPr>
            <a:xfrm>
              <a:off x="9474072" y="523529"/>
              <a:ext cx="462373" cy="425446"/>
              <a:chOff x="0" y="0"/>
              <a:chExt cx="812800" cy="747886"/>
            </a:xfrm>
          </p:grpSpPr>
          <p:sp>
            <p:nvSpPr>
              <p:cNvPr id="961" name="Freeform 961"/>
              <p:cNvSpPr/>
              <p:nvPr/>
            </p:nvSpPr>
            <p:spPr>
              <a:xfrm>
                <a:off x="0" y="0"/>
                <a:ext cx="812800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7886">
                    <a:moveTo>
                      <a:pt x="406400" y="0"/>
                    </a:moveTo>
                    <a:lnTo>
                      <a:pt x="502338" y="285667"/>
                    </a:lnTo>
                    <a:lnTo>
                      <a:pt x="812800" y="285667"/>
                    </a:lnTo>
                    <a:lnTo>
                      <a:pt x="561631" y="462220"/>
                    </a:lnTo>
                    <a:lnTo>
                      <a:pt x="657569" y="747886"/>
                    </a:lnTo>
                    <a:lnTo>
                      <a:pt x="406400" y="571335"/>
                    </a:lnTo>
                    <a:lnTo>
                      <a:pt x="155231" y="747886"/>
                    </a:lnTo>
                    <a:lnTo>
                      <a:pt x="251169" y="462220"/>
                    </a:lnTo>
                    <a:lnTo>
                      <a:pt x="0" y="285667"/>
                    </a:lnTo>
                    <a:lnTo>
                      <a:pt x="310462" y="28566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2" name="TextBox 962"/>
              <p:cNvSpPr txBox="1"/>
              <p:nvPr/>
            </p:nvSpPr>
            <p:spPr>
              <a:xfrm>
                <a:off x="228600" y="228894"/>
                <a:ext cx="355600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3" name="Group 963"/>
            <p:cNvGrpSpPr/>
            <p:nvPr/>
          </p:nvGrpSpPr>
          <p:grpSpPr>
            <a:xfrm>
              <a:off x="10037159" y="523529"/>
              <a:ext cx="434386" cy="425446"/>
              <a:chOff x="0" y="0"/>
              <a:chExt cx="763603" cy="747886"/>
            </a:xfrm>
          </p:grpSpPr>
          <p:sp>
            <p:nvSpPr>
              <p:cNvPr id="964" name="Freeform 964"/>
              <p:cNvSpPr/>
              <p:nvPr/>
            </p:nvSpPr>
            <p:spPr>
              <a:xfrm>
                <a:off x="0" y="0"/>
                <a:ext cx="763603" cy="747886"/>
              </a:xfrm>
              <a:custGeom>
                <a:avLst/>
                <a:gdLst/>
                <a:ahLst/>
                <a:cxnLst/>
                <a:rect l="l" t="t" r="r" b="b"/>
                <a:pathLst>
                  <a:path w="763603" h="747886">
                    <a:moveTo>
                      <a:pt x="381801" y="0"/>
                    </a:moveTo>
                    <a:lnTo>
                      <a:pt x="471933" y="285667"/>
                    </a:lnTo>
                    <a:lnTo>
                      <a:pt x="763603" y="285667"/>
                    </a:lnTo>
                    <a:lnTo>
                      <a:pt x="527636" y="462220"/>
                    </a:lnTo>
                    <a:lnTo>
                      <a:pt x="617768" y="747886"/>
                    </a:lnTo>
                    <a:lnTo>
                      <a:pt x="381801" y="571335"/>
                    </a:lnTo>
                    <a:lnTo>
                      <a:pt x="145835" y="747886"/>
                    </a:lnTo>
                    <a:lnTo>
                      <a:pt x="235966" y="462220"/>
                    </a:lnTo>
                    <a:lnTo>
                      <a:pt x="0" y="285667"/>
                    </a:lnTo>
                    <a:lnTo>
                      <a:pt x="291670" y="285667"/>
                    </a:lnTo>
                    <a:lnTo>
                      <a:pt x="381801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65" name="TextBox 965"/>
              <p:cNvSpPr txBox="1"/>
              <p:nvPr/>
            </p:nvSpPr>
            <p:spPr>
              <a:xfrm>
                <a:off x="214763" y="228894"/>
                <a:ext cx="334076" cy="359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967" name="Rectangle 966">
            <a:extLst>
              <a:ext uri="{FF2B5EF4-FFF2-40B4-BE49-F238E27FC236}">
                <a16:creationId xmlns:a16="http://schemas.microsoft.com/office/drawing/2014/main" id="{CE5E2077-6A4D-8F87-3FD4-C157CC39147C}"/>
              </a:ext>
            </a:extLst>
          </p:cNvPr>
          <p:cNvSpPr/>
          <p:nvPr/>
        </p:nvSpPr>
        <p:spPr>
          <a:xfrm>
            <a:off x="7598476" y="7108688"/>
            <a:ext cx="1782068" cy="249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rgbClr val="002060"/>
                </a:solidFill>
                <a:hlinkClick r:id="rId3"/>
              </a:rPr>
              <a:t>www.mimiclass.fr</a:t>
            </a:r>
            <a:endParaRPr lang="en-US" sz="1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52</Words>
  <Application>Microsoft Office PowerPoint</Application>
  <PresentationFormat>Personnalisé</PresentationFormat>
  <Paragraphs>12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Calibri</vt:lpstr>
      <vt:lpstr>Arial</vt:lpstr>
      <vt:lpstr>Magz</vt:lpstr>
      <vt:lpstr>Inter Bold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Course aux étoiles</dc:title>
  <dc:creator>Emmy Lie</dc:creator>
  <cp:lastModifiedBy>Emilie Dubois</cp:lastModifiedBy>
  <cp:revision>2</cp:revision>
  <dcterms:created xsi:type="dcterms:W3CDTF">2006-08-16T00:00:00Z</dcterms:created>
  <dcterms:modified xsi:type="dcterms:W3CDTF">2025-08-12T11:23:13Z</dcterms:modified>
  <dc:identifier>DAGv2i48pac</dc:identifier>
</cp:coreProperties>
</file>